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no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36"/>
    <p:sldId id="257" r:id="rId37"/>
    <p:sldId id="258" r:id="rId38"/>
    <p:sldId id="259" r:id="rId39"/>
    <p:sldId id="260" r:id="rId40"/>
    <p:sldId id="261" r:id="rId41"/>
  </p:sldIdLst>
  <p:sldSz cx="18288000" cy="10287000"/>
  <p:notesSz cx="6858000" cy="9144000"/>
  <p:embeddedFontLst>
    <p:embeddedFont>
      <p:font typeface="Arimo" charset="1" panose="020B0604020202020204"/>
      <p:regular r:id="rId6"/>
    </p:embeddedFont>
    <p:embeddedFont>
      <p:font typeface="Arimo Bold" charset="1" panose="020B0704020202020204"/>
      <p:regular r:id="rId7"/>
    </p:embeddedFont>
    <p:embeddedFont>
      <p:font typeface="Arimo Italics" charset="1" panose="020B0604020202090204"/>
      <p:regular r:id="rId8"/>
    </p:embeddedFont>
    <p:embeddedFont>
      <p:font typeface="Arimo Bold Italics" charset="1" panose="020B0704020202090204"/>
      <p:regular r:id="rId9"/>
    </p:embeddedFont>
    <p:embeddedFont>
      <p:font typeface="Open Sans" charset="1" panose="020B0606030504020204"/>
      <p:regular r:id="rId10"/>
    </p:embeddedFont>
    <p:embeddedFont>
      <p:font typeface="Open Sans Bold" charset="1" panose="020B0806030504020204"/>
      <p:regular r:id="rId11"/>
    </p:embeddedFont>
    <p:embeddedFont>
      <p:font typeface="Open Sans Italics" charset="1" panose="020B0606030504020204"/>
      <p:regular r:id="rId12"/>
    </p:embeddedFont>
    <p:embeddedFont>
      <p:font typeface="Open Sans Bold Italics" charset="1" panose="020B0806030504020204"/>
      <p:regular r:id="rId13"/>
    </p:embeddedFont>
    <p:embeddedFont>
      <p:font typeface="Open Sans Light" charset="1" panose="020B0306030504020204"/>
      <p:regular r:id="rId14"/>
    </p:embeddedFont>
    <p:embeddedFont>
      <p:font typeface="Open Sans Light Italics" charset="1" panose="020B0306030504020204"/>
      <p:regular r:id="rId15"/>
    </p:embeddedFont>
    <p:embeddedFont>
      <p:font typeface="Open Sans Ultra-Bold" charset="1" panose="00000000000000000000"/>
      <p:regular r:id="rId16"/>
    </p:embeddedFont>
    <p:embeddedFont>
      <p:font typeface="Open Sans Ultra-Bold Italics" charset="1" panose="00000000000000000000"/>
      <p:regular r:id="rId17"/>
    </p:embeddedFont>
    <p:embeddedFont>
      <p:font typeface="Montserrat" charset="1" panose="00000500000000000000"/>
      <p:regular r:id="rId18"/>
    </p:embeddedFont>
    <p:embeddedFont>
      <p:font typeface="Montserrat Bold" charset="1" panose="00000800000000000000"/>
      <p:regular r:id="rId19"/>
    </p:embeddedFont>
    <p:embeddedFont>
      <p:font typeface="Montserrat Italics" charset="1" panose="00000500000000000000"/>
      <p:regular r:id="rId20"/>
    </p:embeddedFont>
    <p:embeddedFont>
      <p:font typeface="Montserrat Bold Italics" charset="1" panose="00000800000000000000"/>
      <p:regular r:id="rId21"/>
    </p:embeddedFont>
    <p:embeddedFont>
      <p:font typeface="Montserrat Thin" charset="1" panose="00000300000000000000"/>
      <p:regular r:id="rId22"/>
    </p:embeddedFont>
    <p:embeddedFont>
      <p:font typeface="Montserrat Thin Italics" charset="1" panose="00000300000000000000"/>
      <p:regular r:id="rId23"/>
    </p:embeddedFont>
    <p:embeddedFont>
      <p:font typeface="Montserrat Extra-Light" charset="1" panose="00000300000000000000"/>
      <p:regular r:id="rId24"/>
    </p:embeddedFont>
    <p:embeddedFont>
      <p:font typeface="Montserrat Extra-Light Italics" charset="1" panose="00000300000000000000"/>
      <p:regular r:id="rId25"/>
    </p:embeddedFont>
    <p:embeddedFont>
      <p:font typeface="Montserrat Light" charset="1" panose="00000400000000000000"/>
      <p:regular r:id="rId26"/>
    </p:embeddedFont>
    <p:embeddedFont>
      <p:font typeface="Montserrat Light Italics" charset="1" panose="00000400000000000000"/>
      <p:regular r:id="rId27"/>
    </p:embeddedFont>
    <p:embeddedFont>
      <p:font typeface="Montserrat Medium" charset="1" panose="00000600000000000000"/>
      <p:regular r:id="rId28"/>
    </p:embeddedFont>
    <p:embeddedFont>
      <p:font typeface="Montserrat Medium Italics" charset="1" panose="00000600000000000000"/>
      <p:regular r:id="rId29"/>
    </p:embeddedFont>
    <p:embeddedFont>
      <p:font typeface="Montserrat Semi-Bold" charset="1" panose="00000700000000000000"/>
      <p:regular r:id="rId30"/>
    </p:embeddedFont>
    <p:embeddedFont>
      <p:font typeface="Montserrat Semi-Bold Italics" charset="1" panose="00000700000000000000"/>
      <p:regular r:id="rId31"/>
    </p:embeddedFont>
    <p:embeddedFont>
      <p:font typeface="Montserrat Ultra-Bold" charset="1" panose="00000900000000000000"/>
      <p:regular r:id="rId32"/>
    </p:embeddedFont>
    <p:embeddedFont>
      <p:font typeface="Montserrat Ultra-Bold Italics" charset="1" panose="00000900000000000000"/>
      <p:regular r:id="rId33"/>
    </p:embeddedFont>
    <p:embeddedFont>
      <p:font typeface="Montserrat Heavy" charset="1" panose="00000A00000000000000"/>
      <p:regular r:id="rId34"/>
    </p:embeddedFont>
    <p:embeddedFont>
      <p:font typeface="Montserrat Heavy Italics" charset="1" panose="00000A00000000000000"/>
      <p:regular r:id="rId3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no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23" Target="fonts/font23.fntdata" Type="http://schemas.openxmlformats.org/officeDocument/2006/relationships/font"/><Relationship Id="rId24" Target="fonts/font24.fntdata" Type="http://schemas.openxmlformats.org/officeDocument/2006/relationships/font"/><Relationship Id="rId25" Target="fonts/font25.fntdata" Type="http://schemas.openxmlformats.org/officeDocument/2006/relationships/font"/><Relationship Id="rId26" Target="fonts/font26.fntdata" Type="http://schemas.openxmlformats.org/officeDocument/2006/relationships/font"/><Relationship Id="rId27" Target="fonts/font27.fntdata" Type="http://schemas.openxmlformats.org/officeDocument/2006/relationships/font"/><Relationship Id="rId28" Target="fonts/font28.fntdata" Type="http://schemas.openxmlformats.org/officeDocument/2006/relationships/font"/><Relationship Id="rId29" Target="fonts/font29.fntdata" Type="http://schemas.openxmlformats.org/officeDocument/2006/relationships/font"/><Relationship Id="rId3" Target="viewProps.xml" Type="http://schemas.openxmlformats.org/officeDocument/2006/relationships/viewProps"/><Relationship Id="rId30" Target="fonts/font30.fntdata" Type="http://schemas.openxmlformats.org/officeDocument/2006/relationships/font"/><Relationship Id="rId31" Target="fonts/font31.fntdata" Type="http://schemas.openxmlformats.org/officeDocument/2006/relationships/font"/><Relationship Id="rId32" Target="fonts/font32.fntdata" Type="http://schemas.openxmlformats.org/officeDocument/2006/relationships/font"/><Relationship Id="rId33" Target="fonts/font33.fntdata" Type="http://schemas.openxmlformats.org/officeDocument/2006/relationships/font"/><Relationship Id="rId34" Target="fonts/font34.fntdata" Type="http://schemas.openxmlformats.org/officeDocument/2006/relationships/font"/><Relationship Id="rId35" Target="fonts/font35.fntdata" Type="http://schemas.openxmlformats.org/officeDocument/2006/relationships/font"/><Relationship Id="rId36" Target="slides/slide1.xml" Type="http://schemas.openxmlformats.org/officeDocument/2006/relationships/slide"/><Relationship Id="rId37" Target="slides/slide2.xml" Type="http://schemas.openxmlformats.org/officeDocument/2006/relationships/slide"/><Relationship Id="rId38" Target="slides/slide3.xml" Type="http://schemas.openxmlformats.org/officeDocument/2006/relationships/slide"/><Relationship Id="rId39" Target="slides/slide4.xml" Type="http://schemas.openxmlformats.org/officeDocument/2006/relationships/slide"/><Relationship Id="rId4" Target="theme/theme1.xml" Type="http://schemas.openxmlformats.org/officeDocument/2006/relationships/theme"/><Relationship Id="rId40" Target="slides/slide5.xml" Type="http://schemas.openxmlformats.org/officeDocument/2006/relationships/slide"/><Relationship Id="rId41" Target="slides/slide6.xml" Type="http://schemas.openxmlformats.org/officeDocument/2006/relationships/slide"/><Relationship Id="rId5" Target="tableStyles.xml" Type="http://schemas.openxmlformats.org/officeDocument/2006/relationships/tableStyles"/><Relationship Id="rId6" Target="fonts/font6.fntdata" Type="http://schemas.openxmlformats.org/officeDocument/2006/relationships/font"/><Relationship Id="rId7" Target="fonts/font7.fntdata" Type="http://schemas.openxmlformats.org/officeDocument/2006/relationships/font"/><Relationship Id="rId8" Target="fonts/font8.fntdata" Type="http://schemas.openxmlformats.org/officeDocument/2006/relationships/font"/><Relationship Id="rId9" Target="fonts/font9.fntdata" Type="http://schemas.openxmlformats.org/officeDocument/2006/relationships/font"/></Relationships>
</file>

<file path=ppt/media/image1.png>
</file>

<file path=ppt/media/image10.png>
</file>

<file path=ppt/media/image11.svg>
</file>

<file path=ppt/media/image12.png>
</file>

<file path=ppt/media/image13.png>
</file>

<file path=ppt/media/image14.png>
</file>

<file path=ppt/media/image15.svg>
</file>

<file path=ppt/media/image16.png>
</file>

<file path=ppt/media/image17.png>
</file>

<file path=ppt/media/image18.png>
</file>

<file path=ppt/media/image19.png>
</file>

<file path=ppt/media/image2.png>
</file>

<file path=ppt/media/image20.svg>
</file>

<file path=ppt/media/image21.png>
</file>

<file path=ppt/media/image22.svg>
</file>

<file path=ppt/media/image23.png>
</file>

<file path=ppt/media/image24.svg>
</file>

<file path=ppt/media/image25.png>
</file>

<file path=ppt/media/image26.svg>
</file>

<file path=ppt/media/image27.png>
</file>

<file path=ppt/media/image28.svg>
</file>

<file path=ppt/media/image29.png>
</file>

<file path=ppt/media/image3.png>
</file>

<file path=ppt/media/image30.svg>
</file>

<file path=ppt/media/image31.png>
</file>

<file path=ppt/media/image32.png>
</file>

<file path=ppt/media/image33.png>
</file>

<file path=ppt/media/image34.png>
</file>

<file path=ppt/media/image35.svg>
</file>

<file path=ppt/media/image36.png>
</file>

<file path=ppt/media/image37.svg>
</file>

<file path=ppt/media/image38.png>
</file>

<file path=ppt/media/image39.png>
</file>

<file path=ppt/media/image4.png>
</file>

<file path=ppt/media/image40.png>
</file>

<file path=ppt/media/image41.svg>
</file>

<file path=ppt/media/image42.png>
</file>

<file path=ppt/media/image43.svg>
</file>

<file path=ppt/media/image44.png>
</file>

<file path=ppt/media/image45.svg>
</file>

<file path=ppt/media/image46.png>
</file>

<file path=ppt/media/image47.svg>
</file>

<file path=ppt/media/image48.png>
</file>

<file path=ppt/media/image5.svg>
</file>

<file path=ppt/media/image6.png>
</file>

<file path=ppt/media/image7.svg>
</file>

<file path=ppt/media/image8.png>
</file>

<file path=ppt/media/image9.svg>
</file>

<file path=ppt/slideLayouts/_rels/slideLayout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no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9.svg" Type="http://schemas.openxmlformats.org/officeDocument/2006/relationships/image"/><Relationship Id="rId11" Target="../media/image10.png" Type="http://schemas.openxmlformats.org/officeDocument/2006/relationships/image"/><Relationship Id="rId12" Target="../media/image11.svg" Type="http://schemas.openxmlformats.org/officeDocument/2006/relationships/image"/><Relationship Id="rId13" Target="../media/image12.png" Type="http://schemas.openxmlformats.org/officeDocument/2006/relationships/image"/><Relationship Id="rId14" Target="../media/image13.png" Type="http://schemas.openxmlformats.org/officeDocument/2006/relationships/image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.png" Type="http://schemas.openxmlformats.org/officeDocument/2006/relationships/image"/><Relationship Id="rId5" Target="../media/image4.png" Type="http://schemas.openxmlformats.org/officeDocument/2006/relationships/image"/><Relationship Id="rId6" Target="../media/image5.svg" Type="http://schemas.openxmlformats.org/officeDocument/2006/relationships/image"/><Relationship Id="rId7" Target="../media/image6.png" Type="http://schemas.openxmlformats.org/officeDocument/2006/relationships/image"/><Relationship Id="rId8" Target="../media/image7.svg" Type="http://schemas.openxmlformats.org/officeDocument/2006/relationships/image"/><Relationship Id="rId9" Target="../media/image8.png" Type="http://schemas.openxmlformats.org/officeDocument/2006/relationships/image"/></Relationships>
</file>

<file path=ppt/slides/_rels/slide2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4.png" Type="http://schemas.openxmlformats.org/officeDocument/2006/relationships/image"/><Relationship Id="rId3" Target="../media/image15.svg" Type="http://schemas.openxmlformats.org/officeDocument/2006/relationships/image"/><Relationship Id="rId4" Target="../media/image16.png" Type="http://schemas.openxmlformats.org/officeDocument/2006/relationships/image"/><Relationship Id="rId5" Target="../media/image17.png" Type="http://schemas.openxmlformats.org/officeDocument/2006/relationships/image"/></Relationships>
</file>

<file path=ppt/slides/_rels/slide3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8.png" Type="http://schemas.openxmlformats.org/officeDocument/2006/relationships/image"/><Relationship Id="rId3" Target="../media/image19.png" Type="http://schemas.openxmlformats.org/officeDocument/2006/relationships/image"/><Relationship Id="rId4" Target="../media/image20.svg" Type="http://schemas.openxmlformats.org/officeDocument/2006/relationships/image"/><Relationship Id="rId5" Target="../media/image12.png" Type="http://schemas.openxmlformats.org/officeDocument/2006/relationships/image"/></Relationships>
</file>

<file path=ppt/slides/_rels/slide4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28.svg" Type="http://schemas.openxmlformats.org/officeDocument/2006/relationships/image"/><Relationship Id="rId11" Target="../media/image29.png" Type="http://schemas.openxmlformats.org/officeDocument/2006/relationships/image"/><Relationship Id="rId12" Target="../media/image30.svg" Type="http://schemas.openxmlformats.org/officeDocument/2006/relationships/image"/><Relationship Id="rId13" Target="../media/image31.png" Type="http://schemas.openxmlformats.org/officeDocument/2006/relationships/image"/><Relationship Id="rId14" Target="../media/image32.png" Type="http://schemas.openxmlformats.org/officeDocument/2006/relationships/image"/><Relationship Id="rId15" Target="../media/image33.png" Type="http://schemas.openxmlformats.org/officeDocument/2006/relationships/image"/><Relationship Id="rId16" Target="../media/image34.png" Type="http://schemas.openxmlformats.org/officeDocument/2006/relationships/image"/><Relationship Id="rId2" Target="../media/image21.png" Type="http://schemas.openxmlformats.org/officeDocument/2006/relationships/image"/><Relationship Id="rId3" Target="../media/image22.svg" Type="http://schemas.openxmlformats.org/officeDocument/2006/relationships/image"/><Relationship Id="rId4" Target="../media/image18.png" Type="http://schemas.openxmlformats.org/officeDocument/2006/relationships/image"/><Relationship Id="rId5" Target="../media/image23.png" Type="http://schemas.openxmlformats.org/officeDocument/2006/relationships/image"/><Relationship Id="rId6" Target="../media/image24.svg" Type="http://schemas.openxmlformats.org/officeDocument/2006/relationships/image"/><Relationship Id="rId7" Target="../media/image25.png" Type="http://schemas.openxmlformats.org/officeDocument/2006/relationships/image"/><Relationship Id="rId8" Target="../media/image26.svg" Type="http://schemas.openxmlformats.org/officeDocument/2006/relationships/image"/><Relationship Id="rId9" Target="../media/image27.png" Type="http://schemas.openxmlformats.org/officeDocument/2006/relationships/image"/></Relationships>
</file>

<file path=ppt/slides/_rels/slide5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8.png" Type="http://schemas.openxmlformats.org/officeDocument/2006/relationships/image"/><Relationship Id="rId3" Target="../media/image14.png" Type="http://schemas.openxmlformats.org/officeDocument/2006/relationships/image"/><Relationship Id="rId4" Target="../media/image35.svg" Type="http://schemas.openxmlformats.org/officeDocument/2006/relationships/image"/><Relationship Id="rId5" Target="../media/image36.png" Type="http://schemas.openxmlformats.org/officeDocument/2006/relationships/image"/><Relationship Id="rId6" Target="../media/image37.svg" Type="http://schemas.openxmlformats.org/officeDocument/2006/relationships/image"/><Relationship Id="rId7" Target="../media/image38.png" Type="http://schemas.openxmlformats.org/officeDocument/2006/relationships/image"/><Relationship Id="rId8" Target="../media/image39.png" Type="http://schemas.openxmlformats.org/officeDocument/2006/relationships/image"/><Relationship Id="rId9" Target="../media/image40.png" Type="http://schemas.openxmlformats.org/officeDocument/2006/relationships/image"/></Relationships>
</file>

<file path=ppt/slides/_rels/slide6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48.png" Type="http://schemas.openxmlformats.org/officeDocument/2006/relationships/image"/><Relationship Id="rId2" Target="../media/image14.png" Type="http://schemas.openxmlformats.org/officeDocument/2006/relationships/image"/><Relationship Id="rId3" Target="../media/image41.svg" Type="http://schemas.openxmlformats.org/officeDocument/2006/relationships/image"/><Relationship Id="rId4" Target="../media/image42.png" Type="http://schemas.openxmlformats.org/officeDocument/2006/relationships/image"/><Relationship Id="rId5" Target="../media/image43.svg" Type="http://schemas.openxmlformats.org/officeDocument/2006/relationships/image"/><Relationship Id="rId6" Target="../media/image44.png" Type="http://schemas.openxmlformats.org/officeDocument/2006/relationships/image"/><Relationship Id="rId7" Target="../media/image45.svg" Type="http://schemas.openxmlformats.org/officeDocument/2006/relationships/image"/><Relationship Id="rId8" Target="../media/image46.png" Type="http://schemas.openxmlformats.org/officeDocument/2006/relationships/image"/><Relationship Id="rId9" Target="../media/image47.sv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859B6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216948" y="229485"/>
            <a:ext cx="17854104" cy="8400220"/>
            <a:chOff x="0" y="0"/>
            <a:chExt cx="2924524" cy="1375966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924525" cy="1375967"/>
            </a:xfrm>
            <a:custGeom>
              <a:avLst/>
              <a:gdLst/>
              <a:ahLst/>
              <a:cxnLst/>
              <a:rect r="r" b="b" t="t" l="l"/>
              <a:pathLst>
                <a:path h="1375967" w="2924525">
                  <a:moveTo>
                    <a:pt x="2800064" y="1375966"/>
                  </a:moveTo>
                  <a:lnTo>
                    <a:pt x="124460" y="1375966"/>
                  </a:lnTo>
                  <a:cubicBezTo>
                    <a:pt x="55880" y="1375966"/>
                    <a:pt x="0" y="1320086"/>
                    <a:pt x="0" y="1251506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2800065" y="0"/>
                  </a:lnTo>
                  <a:cubicBezTo>
                    <a:pt x="2868644" y="0"/>
                    <a:pt x="2924525" y="55880"/>
                    <a:pt x="2924525" y="124460"/>
                  </a:cubicBezTo>
                  <a:lnTo>
                    <a:pt x="2924525" y="1251507"/>
                  </a:lnTo>
                  <a:cubicBezTo>
                    <a:pt x="2924525" y="1320086"/>
                    <a:pt x="2868644" y="1375967"/>
                    <a:pt x="2800065" y="1375967"/>
                  </a:cubicBezTo>
                  <a:close/>
                </a:path>
              </a:pathLst>
            </a:custGeom>
            <a:solidFill>
              <a:srgbClr val="2B706F"/>
            </a:solidFill>
          </p:spPr>
        </p:sp>
      </p:grpSp>
      <p:sp>
        <p:nvSpPr>
          <p:cNvPr name="Freeform 4" id="4"/>
          <p:cNvSpPr/>
          <p:nvPr/>
        </p:nvSpPr>
        <p:spPr>
          <a:xfrm flipH="false" flipV="false" rot="0">
            <a:off x="8287336" y="4826565"/>
            <a:ext cx="3249389" cy="4328990"/>
          </a:xfrm>
          <a:custGeom>
            <a:avLst/>
            <a:gdLst/>
            <a:ahLst/>
            <a:cxnLst/>
            <a:rect r="r" b="b" t="t" l="l"/>
            <a:pathLst>
              <a:path h="4328990" w="3249389">
                <a:moveTo>
                  <a:pt x="0" y="0"/>
                </a:moveTo>
                <a:lnTo>
                  <a:pt x="3249389" y="0"/>
                </a:lnTo>
                <a:lnTo>
                  <a:pt x="3249389" y="4328990"/>
                </a:lnTo>
                <a:lnTo>
                  <a:pt x="0" y="432899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9185798" y="2253542"/>
            <a:ext cx="2614056" cy="3482570"/>
          </a:xfrm>
          <a:custGeom>
            <a:avLst/>
            <a:gdLst/>
            <a:ahLst/>
            <a:cxnLst/>
            <a:rect r="r" b="b" t="t" l="l"/>
            <a:pathLst>
              <a:path h="3482570" w="2614056">
                <a:moveTo>
                  <a:pt x="0" y="0"/>
                </a:moveTo>
                <a:lnTo>
                  <a:pt x="2614056" y="0"/>
                </a:lnTo>
                <a:lnTo>
                  <a:pt x="2614056" y="3482570"/>
                </a:lnTo>
                <a:lnTo>
                  <a:pt x="0" y="348257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4496657" y="3917472"/>
            <a:ext cx="2966933" cy="3952689"/>
          </a:xfrm>
          <a:custGeom>
            <a:avLst/>
            <a:gdLst/>
            <a:ahLst/>
            <a:cxnLst/>
            <a:rect r="r" b="b" t="t" l="l"/>
            <a:pathLst>
              <a:path h="3952689" w="2966933">
                <a:moveTo>
                  <a:pt x="0" y="0"/>
                </a:moveTo>
                <a:lnTo>
                  <a:pt x="2966932" y="0"/>
                </a:lnTo>
                <a:lnTo>
                  <a:pt x="2966932" y="3952688"/>
                </a:lnTo>
                <a:lnTo>
                  <a:pt x="0" y="395268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grpSp>
        <p:nvGrpSpPr>
          <p:cNvPr name="Group 7" id="7"/>
          <p:cNvGrpSpPr/>
          <p:nvPr/>
        </p:nvGrpSpPr>
        <p:grpSpPr>
          <a:xfrm rot="0">
            <a:off x="17023934" y="9330827"/>
            <a:ext cx="470732" cy="239358"/>
            <a:chOff x="0" y="0"/>
            <a:chExt cx="627643" cy="319144"/>
          </a:xfrm>
        </p:grpSpPr>
        <p:grpSp>
          <p:nvGrpSpPr>
            <p:cNvPr name="Group 8" id="8"/>
            <p:cNvGrpSpPr/>
            <p:nvPr/>
          </p:nvGrpSpPr>
          <p:grpSpPr>
            <a:xfrm rot="0">
              <a:off x="0" y="0"/>
              <a:ext cx="627643" cy="319144"/>
              <a:chOff x="0" y="0"/>
              <a:chExt cx="3763941" cy="1913890"/>
            </a:xfrm>
          </p:grpSpPr>
          <p:sp>
            <p:nvSpPr>
              <p:cNvPr name="Freeform 9" id="9"/>
              <p:cNvSpPr/>
              <p:nvPr/>
            </p:nvSpPr>
            <p:spPr>
              <a:xfrm flipH="false" flipV="false" rot="0">
                <a:off x="0" y="0"/>
                <a:ext cx="3763941" cy="1913890"/>
              </a:xfrm>
              <a:custGeom>
                <a:avLst/>
                <a:gdLst/>
                <a:ahLst/>
                <a:cxnLst/>
                <a:rect r="r" b="b" t="t" l="l"/>
                <a:pathLst>
                  <a:path h="1913890" w="3763941">
                    <a:moveTo>
                      <a:pt x="3763941" y="956945"/>
                    </a:moveTo>
                    <a:cubicBezTo>
                      <a:pt x="3763941" y="1485392"/>
                      <a:pt x="3335570" y="1913890"/>
                      <a:pt x="2806996" y="1913890"/>
                    </a:cubicBezTo>
                    <a:lnTo>
                      <a:pt x="956945" y="1913890"/>
                    </a:lnTo>
                    <a:cubicBezTo>
                      <a:pt x="428371" y="1913890"/>
                      <a:pt x="0" y="1485392"/>
                      <a:pt x="0" y="956945"/>
                    </a:cubicBezTo>
                    <a:cubicBezTo>
                      <a:pt x="0" y="428371"/>
                      <a:pt x="428371" y="0"/>
                      <a:pt x="956945" y="0"/>
                    </a:cubicBezTo>
                    <a:lnTo>
                      <a:pt x="2806996" y="0"/>
                    </a:lnTo>
                    <a:cubicBezTo>
                      <a:pt x="3335443" y="0"/>
                      <a:pt x="3763941" y="428371"/>
                      <a:pt x="3763941" y="956945"/>
                    </a:cubicBezTo>
                    <a:close/>
                  </a:path>
                </a:pathLst>
              </a:custGeom>
              <a:solidFill>
                <a:srgbClr val="A7E081"/>
              </a:solidFill>
            </p:spPr>
          </p:sp>
        </p:grpSp>
        <p:grpSp>
          <p:nvGrpSpPr>
            <p:cNvPr name="Group 10" id="10"/>
            <p:cNvGrpSpPr/>
            <p:nvPr/>
          </p:nvGrpSpPr>
          <p:grpSpPr>
            <a:xfrm rot="0">
              <a:off x="313822" y="20591"/>
              <a:ext cx="277962" cy="277962"/>
              <a:chOff x="0" y="0"/>
              <a:chExt cx="6350000" cy="6350000"/>
            </a:xfrm>
          </p:grpSpPr>
          <p:sp>
            <p:nvSpPr>
              <p:cNvPr name="Freeform 11" id="11"/>
              <p:cNvSpPr/>
              <p:nvPr/>
            </p:nvSpPr>
            <p:spPr>
              <a:xfrm flipH="false" flipV="false" rot="0">
                <a:off x="0" y="0"/>
                <a:ext cx="6350000" cy="6350000"/>
              </a:xfrm>
              <a:custGeom>
                <a:avLst/>
                <a:gdLst/>
                <a:ahLst/>
                <a:cxnLst/>
                <a:rect r="r" b="b" t="t" l="l"/>
                <a:pathLst>
                  <a:path h="6350000" w="6350000">
                    <a:moveTo>
                      <a:pt x="3175000" y="0"/>
                    </a:moveTo>
                    <a:cubicBezTo>
                      <a:pt x="1421496" y="0"/>
                      <a:pt x="0" y="1421496"/>
                      <a:pt x="0" y="3175000"/>
                    </a:cubicBezTo>
                    <a:cubicBezTo>
                      <a:pt x="0" y="4928504"/>
                      <a:pt x="1421496" y="6350000"/>
                      <a:pt x="3175000" y="6350000"/>
                    </a:cubicBezTo>
                    <a:cubicBezTo>
                      <a:pt x="4928504" y="6350000"/>
                      <a:pt x="6350000" y="4928504"/>
                      <a:pt x="6350000" y="3175000"/>
                    </a:cubicBezTo>
                    <a:cubicBezTo>
                      <a:pt x="6350000" y="1421496"/>
                      <a:pt x="4928504" y="0"/>
                      <a:pt x="3175000" y="0"/>
                    </a:cubicBezTo>
                    <a:close/>
                  </a:path>
                </a:pathLst>
              </a:custGeom>
              <a:solidFill>
                <a:srgbClr val="85867B"/>
              </a:solidFill>
            </p:spPr>
          </p:sp>
        </p:grpSp>
      </p:grpSp>
      <p:grpSp>
        <p:nvGrpSpPr>
          <p:cNvPr name="Group 12" id="12"/>
          <p:cNvGrpSpPr/>
          <p:nvPr/>
        </p:nvGrpSpPr>
        <p:grpSpPr>
          <a:xfrm rot="0">
            <a:off x="1028700" y="9209737"/>
            <a:ext cx="481538" cy="481538"/>
            <a:chOff x="0" y="0"/>
            <a:chExt cx="642051" cy="642051"/>
          </a:xfrm>
        </p:grpSpPr>
        <p:grpSp>
          <p:nvGrpSpPr>
            <p:cNvPr name="Group 13" id="13"/>
            <p:cNvGrpSpPr/>
            <p:nvPr/>
          </p:nvGrpSpPr>
          <p:grpSpPr>
            <a:xfrm rot="0">
              <a:off x="0" y="0"/>
              <a:ext cx="642051" cy="642051"/>
              <a:chOff x="0" y="0"/>
              <a:chExt cx="6350000" cy="6350000"/>
            </a:xfrm>
          </p:grpSpPr>
          <p:sp>
            <p:nvSpPr>
              <p:cNvPr name="Freeform 14" id="14"/>
              <p:cNvSpPr/>
              <p:nvPr/>
            </p:nvSpPr>
            <p:spPr>
              <a:xfrm flipH="false" flipV="false" rot="0">
                <a:off x="0" y="0"/>
                <a:ext cx="6350000" cy="6350000"/>
              </a:xfrm>
              <a:custGeom>
                <a:avLst/>
                <a:gdLst/>
                <a:ahLst/>
                <a:cxnLst/>
                <a:rect r="r" b="b" t="t" l="l"/>
                <a:pathLst>
                  <a:path h="6350000" w="6350000">
                    <a:moveTo>
                      <a:pt x="3175000" y="0"/>
                    </a:moveTo>
                    <a:cubicBezTo>
                      <a:pt x="1421496" y="0"/>
                      <a:pt x="0" y="1421496"/>
                      <a:pt x="0" y="3175000"/>
                    </a:cubicBezTo>
                    <a:cubicBezTo>
                      <a:pt x="0" y="4928504"/>
                      <a:pt x="1421496" y="6350000"/>
                      <a:pt x="3175000" y="6350000"/>
                    </a:cubicBezTo>
                    <a:cubicBezTo>
                      <a:pt x="4928504" y="6350000"/>
                      <a:pt x="6350000" y="4928504"/>
                      <a:pt x="6350000" y="3175000"/>
                    </a:cubicBezTo>
                    <a:cubicBezTo>
                      <a:pt x="6350000" y="1421496"/>
                      <a:pt x="4928504" y="0"/>
                      <a:pt x="3175000" y="0"/>
                    </a:cubicBezTo>
                    <a:close/>
                  </a:path>
                </a:pathLst>
              </a:custGeom>
              <a:solidFill>
                <a:srgbClr val="A7E081"/>
              </a:solidFill>
            </p:spPr>
          </p:sp>
        </p:grpSp>
        <p:sp>
          <p:nvSpPr>
            <p:cNvPr name="Freeform 15" id="15"/>
            <p:cNvSpPr/>
            <p:nvPr/>
          </p:nvSpPr>
          <p:spPr>
            <a:xfrm flipH="false" flipV="false" rot="0">
              <a:off x="175556" y="197377"/>
              <a:ext cx="290938" cy="247298"/>
            </a:xfrm>
            <a:custGeom>
              <a:avLst/>
              <a:gdLst/>
              <a:ahLst/>
              <a:cxnLst/>
              <a:rect r="r" b="b" t="t" l="l"/>
              <a:pathLst>
                <a:path h="247298" w="290938">
                  <a:moveTo>
                    <a:pt x="0" y="0"/>
                  </a:moveTo>
                  <a:lnTo>
                    <a:pt x="290939" y="0"/>
                  </a:lnTo>
                  <a:lnTo>
                    <a:pt x="290939" y="247297"/>
                  </a:lnTo>
                  <a:lnTo>
                    <a:pt x="0" y="24729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extLst>
                  <a:ext uri="{96DAC541-7B7A-43D3-8B79-37D633B846F1}">
                    <asvg:svgBlip xmlns:asvg="http://schemas.microsoft.com/office/drawing/2016/SVG/main" r:embed="rId6"/>
                  </a:ext>
                </a:extLst>
              </a:blip>
              <a:stretch>
                <a:fillRect l="0" t="0" r="0" b="0"/>
              </a:stretch>
            </a:blipFill>
          </p:spPr>
        </p:sp>
      </p:grpSp>
      <p:grpSp>
        <p:nvGrpSpPr>
          <p:cNvPr name="Group 16" id="16"/>
          <p:cNvGrpSpPr/>
          <p:nvPr/>
        </p:nvGrpSpPr>
        <p:grpSpPr>
          <a:xfrm rot="0">
            <a:off x="1673644" y="9209737"/>
            <a:ext cx="481538" cy="481538"/>
            <a:chOff x="0" y="0"/>
            <a:chExt cx="642051" cy="642051"/>
          </a:xfrm>
        </p:grpSpPr>
        <p:grpSp>
          <p:nvGrpSpPr>
            <p:cNvPr name="Group 17" id="17"/>
            <p:cNvGrpSpPr/>
            <p:nvPr/>
          </p:nvGrpSpPr>
          <p:grpSpPr>
            <a:xfrm rot="0">
              <a:off x="0" y="0"/>
              <a:ext cx="642051" cy="642051"/>
              <a:chOff x="0" y="0"/>
              <a:chExt cx="6350000" cy="6350000"/>
            </a:xfrm>
          </p:grpSpPr>
          <p:sp>
            <p:nvSpPr>
              <p:cNvPr name="Freeform 18" id="18"/>
              <p:cNvSpPr/>
              <p:nvPr/>
            </p:nvSpPr>
            <p:spPr>
              <a:xfrm flipH="false" flipV="false" rot="0">
                <a:off x="0" y="0"/>
                <a:ext cx="6350000" cy="6350000"/>
              </a:xfrm>
              <a:custGeom>
                <a:avLst/>
                <a:gdLst/>
                <a:ahLst/>
                <a:cxnLst/>
                <a:rect r="r" b="b" t="t" l="l"/>
                <a:pathLst>
                  <a:path h="6350000" w="6350000">
                    <a:moveTo>
                      <a:pt x="3175000" y="0"/>
                    </a:moveTo>
                    <a:cubicBezTo>
                      <a:pt x="1421496" y="0"/>
                      <a:pt x="0" y="1421496"/>
                      <a:pt x="0" y="3175000"/>
                    </a:cubicBezTo>
                    <a:cubicBezTo>
                      <a:pt x="0" y="4928504"/>
                      <a:pt x="1421496" y="6350000"/>
                      <a:pt x="3175000" y="6350000"/>
                    </a:cubicBezTo>
                    <a:cubicBezTo>
                      <a:pt x="4928504" y="6350000"/>
                      <a:pt x="6350000" y="4928504"/>
                      <a:pt x="6350000" y="3175000"/>
                    </a:cubicBezTo>
                    <a:cubicBezTo>
                      <a:pt x="6350000" y="1421496"/>
                      <a:pt x="4928504" y="0"/>
                      <a:pt x="3175000" y="0"/>
                    </a:cubicBezTo>
                    <a:close/>
                  </a:path>
                </a:pathLst>
              </a:custGeom>
              <a:solidFill>
                <a:srgbClr val="2B706F"/>
              </a:solidFill>
            </p:spPr>
          </p:sp>
        </p:grpSp>
        <p:sp>
          <p:nvSpPr>
            <p:cNvPr name="Freeform 19" id="19"/>
            <p:cNvSpPr/>
            <p:nvPr/>
          </p:nvSpPr>
          <p:spPr>
            <a:xfrm flipH="false" flipV="false" rot="0">
              <a:off x="195802" y="197377"/>
              <a:ext cx="250447" cy="256988"/>
            </a:xfrm>
            <a:custGeom>
              <a:avLst/>
              <a:gdLst/>
              <a:ahLst/>
              <a:cxnLst/>
              <a:rect r="r" b="b" t="t" l="l"/>
              <a:pathLst>
                <a:path h="256988" w="250447">
                  <a:moveTo>
                    <a:pt x="0" y="0"/>
                  </a:moveTo>
                  <a:lnTo>
                    <a:pt x="250447" y="0"/>
                  </a:lnTo>
                  <a:lnTo>
                    <a:pt x="250447" y="256988"/>
                  </a:lnTo>
                  <a:lnTo>
                    <a:pt x="0" y="25698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7">
                <a:extLst>
                  <a:ext uri="{96DAC541-7B7A-43D3-8B79-37D633B846F1}">
                    <asvg:svgBlip xmlns:asvg="http://schemas.microsoft.com/office/drawing/2016/SVG/main" r:embed="rId8"/>
                  </a:ext>
                </a:extLst>
              </a:blip>
              <a:stretch>
                <a:fillRect l="0" t="0" r="0" b="0"/>
              </a:stretch>
            </a:blipFill>
          </p:spPr>
        </p:sp>
      </p:grpSp>
      <p:grpSp>
        <p:nvGrpSpPr>
          <p:cNvPr name="Group 20" id="20"/>
          <p:cNvGrpSpPr/>
          <p:nvPr/>
        </p:nvGrpSpPr>
        <p:grpSpPr>
          <a:xfrm rot="0">
            <a:off x="2318588" y="9209737"/>
            <a:ext cx="481538" cy="481538"/>
            <a:chOff x="0" y="0"/>
            <a:chExt cx="642051" cy="642051"/>
          </a:xfrm>
        </p:grpSpPr>
        <p:grpSp>
          <p:nvGrpSpPr>
            <p:cNvPr name="Group 21" id="21"/>
            <p:cNvGrpSpPr/>
            <p:nvPr/>
          </p:nvGrpSpPr>
          <p:grpSpPr>
            <a:xfrm rot="0">
              <a:off x="0" y="0"/>
              <a:ext cx="642051" cy="642051"/>
              <a:chOff x="0" y="0"/>
              <a:chExt cx="6350000" cy="6350000"/>
            </a:xfrm>
          </p:grpSpPr>
          <p:sp>
            <p:nvSpPr>
              <p:cNvPr name="Freeform 22" id="22"/>
              <p:cNvSpPr/>
              <p:nvPr/>
            </p:nvSpPr>
            <p:spPr>
              <a:xfrm flipH="false" flipV="false" rot="0">
                <a:off x="0" y="0"/>
                <a:ext cx="6350000" cy="6350000"/>
              </a:xfrm>
              <a:custGeom>
                <a:avLst/>
                <a:gdLst/>
                <a:ahLst/>
                <a:cxnLst/>
                <a:rect r="r" b="b" t="t" l="l"/>
                <a:pathLst>
                  <a:path h="6350000" w="6350000">
                    <a:moveTo>
                      <a:pt x="3175000" y="0"/>
                    </a:moveTo>
                    <a:cubicBezTo>
                      <a:pt x="1421496" y="0"/>
                      <a:pt x="0" y="1421496"/>
                      <a:pt x="0" y="3175000"/>
                    </a:cubicBezTo>
                    <a:cubicBezTo>
                      <a:pt x="0" y="4928504"/>
                      <a:pt x="1421496" y="6350000"/>
                      <a:pt x="3175000" y="6350000"/>
                    </a:cubicBezTo>
                    <a:cubicBezTo>
                      <a:pt x="4928504" y="6350000"/>
                      <a:pt x="6350000" y="4928504"/>
                      <a:pt x="6350000" y="3175000"/>
                    </a:cubicBezTo>
                    <a:cubicBezTo>
                      <a:pt x="6350000" y="1421496"/>
                      <a:pt x="4928504" y="0"/>
                      <a:pt x="3175000" y="0"/>
                    </a:cubicBezTo>
                    <a:close/>
                  </a:path>
                </a:pathLst>
              </a:custGeom>
              <a:solidFill>
                <a:srgbClr val="2B706F"/>
              </a:solidFill>
            </p:spPr>
          </p:sp>
        </p:grpSp>
        <p:sp>
          <p:nvSpPr>
            <p:cNvPr name="Freeform 23" id="23"/>
            <p:cNvSpPr/>
            <p:nvPr/>
          </p:nvSpPr>
          <p:spPr>
            <a:xfrm flipH="false" flipV="false" rot="0">
              <a:off x="205355" y="192503"/>
              <a:ext cx="231341" cy="257046"/>
            </a:xfrm>
            <a:custGeom>
              <a:avLst/>
              <a:gdLst/>
              <a:ahLst/>
              <a:cxnLst/>
              <a:rect r="r" b="b" t="t" l="l"/>
              <a:pathLst>
                <a:path h="257046" w="231341">
                  <a:moveTo>
                    <a:pt x="0" y="0"/>
                  </a:moveTo>
                  <a:lnTo>
                    <a:pt x="231341" y="0"/>
                  </a:lnTo>
                  <a:lnTo>
                    <a:pt x="231341" y="257045"/>
                  </a:lnTo>
                  <a:lnTo>
                    <a:pt x="0" y="25704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9">
                <a:extLst>
                  <a:ext uri="{96DAC541-7B7A-43D3-8B79-37D633B846F1}">
                    <asvg:svgBlip xmlns:asvg="http://schemas.microsoft.com/office/drawing/2016/SVG/main" r:embed="rId10"/>
                  </a:ext>
                </a:extLst>
              </a:blip>
              <a:stretch>
                <a:fillRect l="0" t="0" r="0" b="0"/>
              </a:stretch>
            </a:blipFill>
          </p:spPr>
        </p:sp>
      </p:grpSp>
      <p:sp>
        <p:nvSpPr>
          <p:cNvPr name="Freeform 24" id="24"/>
          <p:cNvSpPr/>
          <p:nvPr/>
        </p:nvSpPr>
        <p:spPr>
          <a:xfrm flipH="false" flipV="false" rot="0">
            <a:off x="17003587" y="1028700"/>
            <a:ext cx="255713" cy="63928"/>
          </a:xfrm>
          <a:custGeom>
            <a:avLst/>
            <a:gdLst/>
            <a:ahLst/>
            <a:cxnLst/>
            <a:rect r="r" b="b" t="t" l="l"/>
            <a:pathLst>
              <a:path h="63928" w="255713">
                <a:moveTo>
                  <a:pt x="0" y="0"/>
                </a:moveTo>
                <a:lnTo>
                  <a:pt x="255713" y="0"/>
                </a:lnTo>
                <a:lnTo>
                  <a:pt x="255713" y="63928"/>
                </a:lnTo>
                <a:lnTo>
                  <a:pt x="0" y="63928"/>
                </a:lnTo>
                <a:lnTo>
                  <a:pt x="0" y="0"/>
                </a:lnTo>
                <a:close/>
              </a:path>
            </a:pathLst>
          </a:custGeom>
          <a:blipFill>
            <a:blip r:embed="rId11">
              <a:extLs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25" id="25"/>
          <p:cNvGrpSpPr/>
          <p:nvPr/>
        </p:nvGrpSpPr>
        <p:grpSpPr>
          <a:xfrm rot="0">
            <a:off x="10492826" y="1433593"/>
            <a:ext cx="5271244" cy="6835758"/>
            <a:chOff x="0" y="0"/>
            <a:chExt cx="658800" cy="854332"/>
          </a:xfrm>
        </p:grpSpPr>
        <p:sp>
          <p:nvSpPr>
            <p:cNvPr name="Freeform 26" id="26"/>
            <p:cNvSpPr/>
            <p:nvPr/>
          </p:nvSpPr>
          <p:spPr>
            <a:xfrm flipH="false" flipV="false" rot="0">
              <a:off x="0" y="0"/>
              <a:ext cx="658800" cy="854332"/>
            </a:xfrm>
            <a:custGeom>
              <a:avLst/>
              <a:gdLst/>
              <a:ahLst/>
              <a:cxnLst/>
              <a:rect r="r" b="b" t="t" l="l"/>
              <a:pathLst>
                <a:path h="854332" w="658800">
                  <a:moveTo>
                    <a:pt x="33780" y="0"/>
                  </a:moveTo>
                  <a:lnTo>
                    <a:pt x="625019" y="0"/>
                  </a:lnTo>
                  <a:cubicBezTo>
                    <a:pt x="633978" y="0"/>
                    <a:pt x="642571" y="3559"/>
                    <a:pt x="648906" y="9894"/>
                  </a:cubicBezTo>
                  <a:cubicBezTo>
                    <a:pt x="655241" y="16229"/>
                    <a:pt x="658800" y="24821"/>
                    <a:pt x="658800" y="33780"/>
                  </a:cubicBezTo>
                  <a:lnTo>
                    <a:pt x="658800" y="820552"/>
                  </a:lnTo>
                  <a:cubicBezTo>
                    <a:pt x="658800" y="829511"/>
                    <a:pt x="655241" y="838103"/>
                    <a:pt x="648906" y="844438"/>
                  </a:cubicBezTo>
                  <a:cubicBezTo>
                    <a:pt x="642571" y="850773"/>
                    <a:pt x="633978" y="854332"/>
                    <a:pt x="625019" y="854332"/>
                  </a:cubicBezTo>
                  <a:lnTo>
                    <a:pt x="33780" y="854332"/>
                  </a:lnTo>
                  <a:cubicBezTo>
                    <a:pt x="24821" y="854332"/>
                    <a:pt x="16229" y="850773"/>
                    <a:pt x="9894" y="844438"/>
                  </a:cubicBezTo>
                  <a:cubicBezTo>
                    <a:pt x="3559" y="838103"/>
                    <a:pt x="0" y="829511"/>
                    <a:pt x="0" y="820552"/>
                  </a:cubicBezTo>
                  <a:lnTo>
                    <a:pt x="0" y="33780"/>
                  </a:lnTo>
                  <a:cubicBezTo>
                    <a:pt x="0" y="24821"/>
                    <a:pt x="3559" y="16229"/>
                    <a:pt x="9894" y="9894"/>
                  </a:cubicBezTo>
                  <a:cubicBezTo>
                    <a:pt x="16229" y="3559"/>
                    <a:pt x="24821" y="0"/>
                    <a:pt x="33780" y="0"/>
                  </a:cubicBezTo>
                  <a:close/>
                </a:path>
              </a:pathLst>
            </a:custGeom>
            <a:blipFill>
              <a:blip r:embed="rId13"/>
              <a:stretch>
                <a:fillRect l="-448" t="0" r="-448" b="0"/>
              </a:stretch>
            </a:blipFill>
          </p:spPr>
        </p:sp>
      </p:grpSp>
      <p:sp>
        <p:nvSpPr>
          <p:cNvPr name="Freeform 27" id="27"/>
          <p:cNvSpPr/>
          <p:nvPr/>
        </p:nvSpPr>
        <p:spPr>
          <a:xfrm flipH="false" flipV="false" rot="0">
            <a:off x="14865204" y="7419627"/>
            <a:ext cx="1339072" cy="1339072"/>
          </a:xfrm>
          <a:custGeom>
            <a:avLst/>
            <a:gdLst/>
            <a:ahLst/>
            <a:cxnLst/>
            <a:rect r="r" b="b" t="t" l="l"/>
            <a:pathLst>
              <a:path h="1339072" w="1339072">
                <a:moveTo>
                  <a:pt x="0" y="0"/>
                </a:moveTo>
                <a:lnTo>
                  <a:pt x="1339072" y="0"/>
                </a:lnTo>
                <a:lnTo>
                  <a:pt x="1339072" y="1339072"/>
                </a:lnTo>
                <a:lnTo>
                  <a:pt x="0" y="1339072"/>
                </a:lnTo>
                <a:lnTo>
                  <a:pt x="0" y="0"/>
                </a:lnTo>
                <a:close/>
              </a:path>
            </a:pathLst>
          </a:custGeom>
          <a:blipFill>
            <a:blip r:embed="rId14"/>
            <a:stretch>
              <a:fillRect l="0" t="0" r="0" b="0"/>
            </a:stretch>
          </a:blipFill>
        </p:spPr>
      </p:sp>
      <p:sp>
        <p:nvSpPr>
          <p:cNvPr name="Freeform 28" id="28"/>
          <p:cNvSpPr/>
          <p:nvPr/>
        </p:nvSpPr>
        <p:spPr>
          <a:xfrm flipH="false" flipV="false" rot="0">
            <a:off x="9856671" y="652424"/>
            <a:ext cx="880409" cy="880409"/>
          </a:xfrm>
          <a:custGeom>
            <a:avLst/>
            <a:gdLst/>
            <a:ahLst/>
            <a:cxnLst/>
            <a:rect r="r" b="b" t="t" l="l"/>
            <a:pathLst>
              <a:path h="880409" w="880409">
                <a:moveTo>
                  <a:pt x="0" y="0"/>
                </a:moveTo>
                <a:lnTo>
                  <a:pt x="880409" y="0"/>
                </a:lnTo>
                <a:lnTo>
                  <a:pt x="880409" y="880409"/>
                </a:lnTo>
                <a:lnTo>
                  <a:pt x="0" y="880409"/>
                </a:lnTo>
                <a:lnTo>
                  <a:pt x="0" y="0"/>
                </a:lnTo>
                <a:close/>
              </a:path>
            </a:pathLst>
          </a:custGeom>
          <a:blipFill>
            <a:blip r:embed="rId14"/>
            <a:stretch>
              <a:fillRect l="0" t="0" r="0" b="0"/>
            </a:stretch>
          </a:blipFill>
        </p:spPr>
      </p:sp>
      <p:sp>
        <p:nvSpPr>
          <p:cNvPr name="Freeform 29" id="29"/>
          <p:cNvSpPr/>
          <p:nvPr/>
        </p:nvSpPr>
        <p:spPr>
          <a:xfrm flipH="false" flipV="false" rot="0">
            <a:off x="11135130" y="8527926"/>
            <a:ext cx="880409" cy="880409"/>
          </a:xfrm>
          <a:custGeom>
            <a:avLst/>
            <a:gdLst/>
            <a:ahLst/>
            <a:cxnLst/>
            <a:rect r="r" b="b" t="t" l="l"/>
            <a:pathLst>
              <a:path h="880409" w="880409">
                <a:moveTo>
                  <a:pt x="0" y="0"/>
                </a:moveTo>
                <a:lnTo>
                  <a:pt x="880409" y="0"/>
                </a:lnTo>
                <a:lnTo>
                  <a:pt x="880409" y="880409"/>
                </a:lnTo>
                <a:lnTo>
                  <a:pt x="0" y="880409"/>
                </a:lnTo>
                <a:lnTo>
                  <a:pt x="0" y="0"/>
                </a:lnTo>
                <a:close/>
              </a:path>
            </a:pathLst>
          </a:custGeom>
          <a:blipFill>
            <a:blip r:embed="rId14"/>
            <a:stretch>
              <a:fillRect l="0" t="0" r="0" b="0"/>
            </a:stretch>
          </a:blipFill>
        </p:spPr>
      </p:sp>
      <p:sp>
        <p:nvSpPr>
          <p:cNvPr name="TextBox 30" id="30"/>
          <p:cNvSpPr txBox="true"/>
          <p:nvPr/>
        </p:nvSpPr>
        <p:spPr>
          <a:xfrm rot="0">
            <a:off x="1269469" y="3221262"/>
            <a:ext cx="6618942" cy="9613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7369"/>
              </a:lnSpc>
            </a:pPr>
            <a:r>
              <a:rPr lang="en-US" sz="6699">
                <a:solidFill>
                  <a:srgbClr val="C3FD9C"/>
                </a:solidFill>
                <a:latin typeface="Montserrat Semi-Bold"/>
              </a:rPr>
              <a:t>“Stratego”</a:t>
            </a:r>
          </a:p>
        </p:txBody>
      </p:sp>
      <p:sp>
        <p:nvSpPr>
          <p:cNvPr name="TextBox 31" id="31"/>
          <p:cNvSpPr txBox="true"/>
          <p:nvPr/>
        </p:nvSpPr>
        <p:spPr>
          <a:xfrm rot="0">
            <a:off x="1510238" y="4391495"/>
            <a:ext cx="6618942" cy="12344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359"/>
              </a:lnSpc>
            </a:pPr>
            <a:r>
              <a:rPr lang="en-US" sz="2399">
                <a:solidFill>
                  <a:srgbClr val="C3FD9C"/>
                </a:solidFill>
                <a:latin typeface="Montserrat"/>
              </a:rPr>
              <a:t>Подготовили:</a:t>
            </a:r>
          </a:p>
          <a:p>
            <a:pPr>
              <a:lnSpc>
                <a:spcPts val="3359"/>
              </a:lnSpc>
            </a:pPr>
            <a:r>
              <a:rPr lang="en-US" sz="2399">
                <a:solidFill>
                  <a:srgbClr val="C3FD9C"/>
                </a:solidFill>
                <a:latin typeface="Montserrat"/>
              </a:rPr>
              <a:t>Разумовский Николай</a:t>
            </a:r>
          </a:p>
          <a:p>
            <a:pPr>
              <a:lnSpc>
                <a:spcPts val="3359"/>
              </a:lnSpc>
              <a:spcBef>
                <a:spcPct val="0"/>
              </a:spcBef>
            </a:pPr>
            <a:r>
              <a:rPr lang="en-US" sz="2399">
                <a:solidFill>
                  <a:srgbClr val="C3FD9C"/>
                </a:solidFill>
                <a:latin typeface="Montserrat"/>
              </a:rPr>
              <a:t>Фещенко Данила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A7E08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0">
            <a:off x="1028700" y="1438275"/>
            <a:ext cx="1202667" cy="0"/>
          </a:xfrm>
          <a:prstGeom prst="line">
            <a:avLst/>
          </a:prstGeom>
          <a:ln cap="flat" w="47625">
            <a:solidFill>
              <a:srgbClr val="859B68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3" id="3"/>
          <p:cNvSpPr/>
          <p:nvPr/>
        </p:nvSpPr>
        <p:spPr>
          <a:xfrm flipH="false" flipV="false" rot="0">
            <a:off x="16921370" y="991777"/>
            <a:ext cx="337930" cy="337930"/>
          </a:xfrm>
          <a:custGeom>
            <a:avLst/>
            <a:gdLst/>
            <a:ahLst/>
            <a:cxnLst/>
            <a:rect r="r" b="b" t="t" l="l"/>
            <a:pathLst>
              <a:path h="337930" w="337930">
                <a:moveTo>
                  <a:pt x="0" y="0"/>
                </a:moveTo>
                <a:lnTo>
                  <a:pt x="337930" y="0"/>
                </a:lnTo>
                <a:lnTo>
                  <a:pt x="337930" y="337930"/>
                </a:lnTo>
                <a:lnTo>
                  <a:pt x="0" y="33793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13053103" y="5052103"/>
            <a:ext cx="4206197" cy="4206197"/>
            <a:chOff x="0" y="0"/>
            <a:chExt cx="812800" cy="8128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2334" y="0"/>
                  </a:moveTo>
                  <a:lnTo>
                    <a:pt x="770466" y="0"/>
                  </a:lnTo>
                  <a:cubicBezTo>
                    <a:pt x="793847" y="0"/>
                    <a:pt x="812800" y="18953"/>
                    <a:pt x="812800" y="42334"/>
                  </a:cubicBezTo>
                  <a:lnTo>
                    <a:pt x="812800" y="770466"/>
                  </a:lnTo>
                  <a:cubicBezTo>
                    <a:pt x="812800" y="793847"/>
                    <a:pt x="793847" y="812800"/>
                    <a:pt x="770466" y="812800"/>
                  </a:cubicBezTo>
                  <a:lnTo>
                    <a:pt x="42334" y="812800"/>
                  </a:lnTo>
                  <a:cubicBezTo>
                    <a:pt x="18953" y="812800"/>
                    <a:pt x="0" y="793847"/>
                    <a:pt x="0" y="770466"/>
                  </a:cubicBezTo>
                  <a:lnTo>
                    <a:pt x="0" y="42334"/>
                  </a:lnTo>
                  <a:cubicBezTo>
                    <a:pt x="0" y="18953"/>
                    <a:pt x="18953" y="0"/>
                    <a:pt x="42334" y="0"/>
                  </a:cubicBezTo>
                  <a:close/>
                </a:path>
              </a:pathLst>
            </a:custGeom>
            <a:blipFill>
              <a:blip r:embed="rId4"/>
              <a:stretch>
                <a:fillRect l="-38888" t="0" r="-38888" b="0"/>
              </a:stretch>
            </a:blipFill>
          </p:spPr>
        </p:sp>
      </p:grpSp>
      <p:grpSp>
        <p:nvGrpSpPr>
          <p:cNvPr name="Group 6" id="6"/>
          <p:cNvGrpSpPr/>
          <p:nvPr/>
        </p:nvGrpSpPr>
        <p:grpSpPr>
          <a:xfrm rot="0">
            <a:off x="9144000" y="1696419"/>
            <a:ext cx="4206197" cy="4206197"/>
            <a:chOff x="0" y="0"/>
            <a:chExt cx="812800" cy="81280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2334" y="0"/>
                  </a:moveTo>
                  <a:lnTo>
                    <a:pt x="770466" y="0"/>
                  </a:lnTo>
                  <a:cubicBezTo>
                    <a:pt x="793847" y="0"/>
                    <a:pt x="812800" y="18953"/>
                    <a:pt x="812800" y="42334"/>
                  </a:cubicBezTo>
                  <a:lnTo>
                    <a:pt x="812800" y="770466"/>
                  </a:lnTo>
                  <a:cubicBezTo>
                    <a:pt x="812800" y="793847"/>
                    <a:pt x="793847" y="812800"/>
                    <a:pt x="770466" y="812800"/>
                  </a:cubicBezTo>
                  <a:lnTo>
                    <a:pt x="42334" y="812800"/>
                  </a:lnTo>
                  <a:cubicBezTo>
                    <a:pt x="18953" y="812800"/>
                    <a:pt x="0" y="793847"/>
                    <a:pt x="0" y="770466"/>
                  </a:cubicBezTo>
                  <a:lnTo>
                    <a:pt x="0" y="42334"/>
                  </a:lnTo>
                  <a:cubicBezTo>
                    <a:pt x="0" y="18953"/>
                    <a:pt x="18953" y="0"/>
                    <a:pt x="42334" y="0"/>
                  </a:cubicBezTo>
                  <a:close/>
                </a:path>
              </a:pathLst>
            </a:custGeom>
            <a:blipFill>
              <a:blip r:embed="rId5"/>
              <a:stretch>
                <a:fillRect l="-38888" t="0" r="-38888" b="0"/>
              </a:stretch>
            </a:blipFill>
          </p:spPr>
        </p:sp>
      </p:grpSp>
      <p:sp>
        <p:nvSpPr>
          <p:cNvPr name="TextBox 8" id="8"/>
          <p:cNvSpPr txBox="true"/>
          <p:nvPr/>
        </p:nvSpPr>
        <p:spPr>
          <a:xfrm rot="0">
            <a:off x="1028700" y="990600"/>
            <a:ext cx="5201984" cy="33972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2800"/>
              </a:lnSpc>
            </a:pPr>
            <a:r>
              <a:rPr lang="en-US" sz="2000" u="none">
                <a:solidFill>
                  <a:srgbClr val="468A88"/>
                </a:solidFill>
                <a:latin typeface="Montserrat"/>
              </a:rPr>
              <a:t>Тема 1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028700" y="2882730"/>
            <a:ext cx="3514775" cy="7239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5790"/>
              </a:lnSpc>
              <a:spcBef>
                <a:spcPct val="0"/>
              </a:spcBef>
            </a:pPr>
            <a:r>
              <a:rPr lang="en-US" sz="4825">
                <a:solidFill>
                  <a:srgbClr val="468A88"/>
                </a:solidFill>
                <a:latin typeface="Montserrat Semi-Bold"/>
              </a:rPr>
              <a:t>"Stratego" 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028700" y="3549480"/>
            <a:ext cx="7183309" cy="464912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685"/>
              </a:lnSpc>
            </a:pPr>
            <a:r>
              <a:rPr lang="en-US" sz="2577" spc="327">
                <a:solidFill>
                  <a:srgbClr val="468A88"/>
                </a:solidFill>
                <a:latin typeface="Montserrat"/>
              </a:rPr>
              <a:t>- это уникальная пошаговая карточная стратегия, где каждый ход игрока имеет значение. Игрокам предстоит использовать свои карты для тщательного планирования нападения и разрушения замка противника. Ваш ум, тактика и стратегическое мышление будут ключевыми компонентами успеха.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458B8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1500707" y="7878784"/>
            <a:ext cx="11517185" cy="2408216"/>
          </a:xfrm>
          <a:custGeom>
            <a:avLst/>
            <a:gdLst/>
            <a:ahLst/>
            <a:cxnLst/>
            <a:rect r="r" b="b" t="t" l="l"/>
            <a:pathLst>
              <a:path h="2408216" w="11517185">
                <a:moveTo>
                  <a:pt x="0" y="0"/>
                </a:moveTo>
                <a:lnTo>
                  <a:pt x="11517186" y="0"/>
                </a:lnTo>
                <a:lnTo>
                  <a:pt x="11517186" y="2408216"/>
                </a:lnTo>
                <a:lnTo>
                  <a:pt x="0" y="240821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-297342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7003587" y="1028700"/>
            <a:ext cx="255713" cy="63928"/>
          </a:xfrm>
          <a:custGeom>
            <a:avLst/>
            <a:gdLst/>
            <a:ahLst/>
            <a:cxnLst/>
            <a:rect r="r" b="b" t="t" l="l"/>
            <a:pathLst>
              <a:path h="63928" w="255713">
                <a:moveTo>
                  <a:pt x="0" y="0"/>
                </a:moveTo>
                <a:lnTo>
                  <a:pt x="255713" y="0"/>
                </a:lnTo>
                <a:lnTo>
                  <a:pt x="255713" y="63928"/>
                </a:lnTo>
                <a:lnTo>
                  <a:pt x="0" y="63928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-4932645" y="0"/>
            <a:ext cx="11517185" cy="2408216"/>
          </a:xfrm>
          <a:custGeom>
            <a:avLst/>
            <a:gdLst/>
            <a:ahLst/>
            <a:cxnLst/>
            <a:rect r="r" b="b" t="t" l="l"/>
            <a:pathLst>
              <a:path h="2408216" w="11517185">
                <a:moveTo>
                  <a:pt x="0" y="0"/>
                </a:moveTo>
                <a:lnTo>
                  <a:pt x="11517185" y="0"/>
                </a:lnTo>
                <a:lnTo>
                  <a:pt x="11517185" y="2408216"/>
                </a:lnTo>
                <a:lnTo>
                  <a:pt x="0" y="240821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297342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0806157" y="1340104"/>
            <a:ext cx="6453143" cy="8294071"/>
          </a:xfrm>
          <a:custGeom>
            <a:avLst/>
            <a:gdLst/>
            <a:ahLst/>
            <a:cxnLst/>
            <a:rect r="r" b="b" t="t" l="l"/>
            <a:pathLst>
              <a:path h="8294071" w="6453143">
                <a:moveTo>
                  <a:pt x="0" y="0"/>
                </a:moveTo>
                <a:lnTo>
                  <a:pt x="6453143" y="0"/>
                </a:lnTo>
                <a:lnTo>
                  <a:pt x="6453143" y="8294071"/>
                </a:lnTo>
                <a:lnTo>
                  <a:pt x="0" y="8294071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1028700" y="1340104"/>
            <a:ext cx="8822233" cy="169973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6757"/>
              </a:lnSpc>
              <a:spcBef>
                <a:spcPct val="0"/>
              </a:spcBef>
            </a:pPr>
            <a:r>
              <a:rPr lang="en-US" sz="5630">
                <a:solidFill>
                  <a:srgbClr val="9AE083"/>
                </a:solidFill>
                <a:latin typeface="Montserrat Semi-Bold"/>
              </a:rPr>
              <a:t>Цель игры-разрушить сердце противника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458B8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88373" y="237222"/>
            <a:ext cx="17854104" cy="9812555"/>
            <a:chOff x="0" y="0"/>
            <a:chExt cx="2924524" cy="1607309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924525" cy="1607309"/>
            </a:xfrm>
            <a:custGeom>
              <a:avLst/>
              <a:gdLst/>
              <a:ahLst/>
              <a:cxnLst/>
              <a:rect r="r" b="b" t="t" l="l"/>
              <a:pathLst>
                <a:path h="1607309" w="2924525">
                  <a:moveTo>
                    <a:pt x="2800064" y="1607309"/>
                  </a:moveTo>
                  <a:lnTo>
                    <a:pt x="124460" y="1607309"/>
                  </a:lnTo>
                  <a:cubicBezTo>
                    <a:pt x="55880" y="1607309"/>
                    <a:pt x="0" y="1551429"/>
                    <a:pt x="0" y="1482849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2800065" y="0"/>
                  </a:lnTo>
                  <a:cubicBezTo>
                    <a:pt x="2868644" y="0"/>
                    <a:pt x="2924525" y="55880"/>
                    <a:pt x="2924525" y="124460"/>
                  </a:cubicBezTo>
                  <a:lnTo>
                    <a:pt x="2924525" y="1482849"/>
                  </a:lnTo>
                  <a:cubicBezTo>
                    <a:pt x="2924525" y="1551429"/>
                    <a:pt x="2868644" y="1607309"/>
                    <a:pt x="2800065" y="1607309"/>
                  </a:cubicBezTo>
                  <a:close/>
                </a:path>
              </a:pathLst>
            </a:custGeom>
            <a:solidFill>
              <a:srgbClr val="B6FD9E"/>
            </a:solidFill>
          </p:spPr>
        </p:sp>
      </p:grpSp>
      <p:sp>
        <p:nvSpPr>
          <p:cNvPr name="AutoShape 4" id="4"/>
          <p:cNvSpPr/>
          <p:nvPr/>
        </p:nvSpPr>
        <p:spPr>
          <a:xfrm rot="1834">
            <a:off x="216935" y="8887609"/>
            <a:ext cx="17854119" cy="0"/>
          </a:xfrm>
          <a:prstGeom prst="line">
            <a:avLst/>
          </a:prstGeom>
          <a:ln cap="flat" w="19050">
            <a:solidFill>
              <a:srgbClr val="458B89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5" id="5"/>
          <p:cNvSpPr/>
          <p:nvPr/>
        </p:nvSpPr>
        <p:spPr>
          <a:xfrm flipH="true" flipV="false" rot="0">
            <a:off x="1028700" y="9258300"/>
            <a:ext cx="444519" cy="444519"/>
          </a:xfrm>
          <a:custGeom>
            <a:avLst/>
            <a:gdLst/>
            <a:ahLst/>
            <a:cxnLst/>
            <a:rect r="r" b="b" t="t" l="l"/>
            <a:pathLst>
              <a:path h="444519" w="444519">
                <a:moveTo>
                  <a:pt x="444519" y="0"/>
                </a:moveTo>
                <a:lnTo>
                  <a:pt x="0" y="0"/>
                </a:lnTo>
                <a:lnTo>
                  <a:pt x="0" y="444519"/>
                </a:lnTo>
                <a:lnTo>
                  <a:pt x="444519" y="444519"/>
                </a:lnTo>
                <a:lnTo>
                  <a:pt x="444519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9401158" y="6422657"/>
            <a:ext cx="7376604" cy="2460189"/>
          </a:xfrm>
          <a:custGeom>
            <a:avLst/>
            <a:gdLst/>
            <a:ahLst/>
            <a:cxnLst/>
            <a:rect r="r" b="b" t="t" l="l"/>
            <a:pathLst>
              <a:path h="2460189" w="7376604">
                <a:moveTo>
                  <a:pt x="0" y="0"/>
                </a:moveTo>
                <a:lnTo>
                  <a:pt x="7376604" y="0"/>
                </a:lnTo>
                <a:lnTo>
                  <a:pt x="7376604" y="2460189"/>
                </a:lnTo>
                <a:lnTo>
                  <a:pt x="0" y="246018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38374" t="0" r="-16618" b="-286111"/>
            </a:stretch>
          </a:blipFill>
        </p:spPr>
      </p:sp>
      <p:grpSp>
        <p:nvGrpSpPr>
          <p:cNvPr name="Group 7" id="7"/>
          <p:cNvGrpSpPr/>
          <p:nvPr/>
        </p:nvGrpSpPr>
        <p:grpSpPr>
          <a:xfrm rot="0">
            <a:off x="15487873" y="9239790"/>
            <a:ext cx="481538" cy="481538"/>
            <a:chOff x="0" y="0"/>
            <a:chExt cx="642051" cy="642051"/>
          </a:xfrm>
        </p:grpSpPr>
        <p:grpSp>
          <p:nvGrpSpPr>
            <p:cNvPr name="Group 8" id="8"/>
            <p:cNvGrpSpPr/>
            <p:nvPr/>
          </p:nvGrpSpPr>
          <p:grpSpPr>
            <a:xfrm rot="0">
              <a:off x="0" y="0"/>
              <a:ext cx="642051" cy="642051"/>
              <a:chOff x="0" y="0"/>
              <a:chExt cx="6350000" cy="6350000"/>
            </a:xfrm>
          </p:grpSpPr>
          <p:sp>
            <p:nvSpPr>
              <p:cNvPr name="Freeform 9" id="9"/>
              <p:cNvSpPr/>
              <p:nvPr/>
            </p:nvSpPr>
            <p:spPr>
              <a:xfrm flipH="false" flipV="false" rot="0">
                <a:off x="0" y="0"/>
                <a:ext cx="6350000" cy="6350000"/>
              </a:xfrm>
              <a:custGeom>
                <a:avLst/>
                <a:gdLst/>
                <a:ahLst/>
                <a:cxnLst/>
                <a:rect r="r" b="b" t="t" l="l"/>
                <a:pathLst>
                  <a:path h="6350000" w="6350000">
                    <a:moveTo>
                      <a:pt x="3175000" y="0"/>
                    </a:moveTo>
                    <a:cubicBezTo>
                      <a:pt x="1421496" y="0"/>
                      <a:pt x="0" y="1421496"/>
                      <a:pt x="0" y="3175000"/>
                    </a:cubicBezTo>
                    <a:cubicBezTo>
                      <a:pt x="0" y="4928504"/>
                      <a:pt x="1421496" y="6350000"/>
                      <a:pt x="3175000" y="6350000"/>
                    </a:cubicBezTo>
                    <a:cubicBezTo>
                      <a:pt x="4928504" y="6350000"/>
                      <a:pt x="6350000" y="4928504"/>
                      <a:pt x="6350000" y="3175000"/>
                    </a:cubicBezTo>
                    <a:cubicBezTo>
                      <a:pt x="6350000" y="1421496"/>
                      <a:pt x="4928504" y="0"/>
                      <a:pt x="3175000" y="0"/>
                    </a:cubicBezTo>
                    <a:close/>
                  </a:path>
                </a:pathLst>
              </a:custGeom>
              <a:solidFill>
                <a:srgbClr val="458B89"/>
              </a:solidFill>
            </p:spPr>
          </p:sp>
        </p:grpSp>
        <p:sp>
          <p:nvSpPr>
            <p:cNvPr name="Freeform 10" id="10"/>
            <p:cNvSpPr/>
            <p:nvPr/>
          </p:nvSpPr>
          <p:spPr>
            <a:xfrm flipH="false" flipV="false" rot="0">
              <a:off x="175556" y="197377"/>
              <a:ext cx="290938" cy="247298"/>
            </a:xfrm>
            <a:custGeom>
              <a:avLst/>
              <a:gdLst/>
              <a:ahLst/>
              <a:cxnLst/>
              <a:rect r="r" b="b" t="t" l="l"/>
              <a:pathLst>
                <a:path h="247298" w="290938">
                  <a:moveTo>
                    <a:pt x="0" y="0"/>
                  </a:moveTo>
                  <a:lnTo>
                    <a:pt x="290939" y="0"/>
                  </a:lnTo>
                  <a:lnTo>
                    <a:pt x="290939" y="247297"/>
                  </a:lnTo>
                  <a:lnTo>
                    <a:pt x="0" y="24729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extLst>
                  <a:ext uri="{96DAC541-7B7A-43D3-8B79-37D633B846F1}">
                    <asvg:svgBlip xmlns:asvg="http://schemas.microsoft.com/office/drawing/2016/SVG/main" r:embed="rId6"/>
                  </a:ext>
                </a:extLst>
              </a:blip>
              <a:stretch>
                <a:fillRect l="0" t="0" r="0" b="0"/>
              </a:stretch>
            </a:blipFill>
          </p:spPr>
        </p:sp>
      </p:grpSp>
      <p:grpSp>
        <p:nvGrpSpPr>
          <p:cNvPr name="Group 11" id="11"/>
          <p:cNvGrpSpPr/>
          <p:nvPr/>
        </p:nvGrpSpPr>
        <p:grpSpPr>
          <a:xfrm rot="0">
            <a:off x="16132817" y="9239790"/>
            <a:ext cx="481538" cy="481538"/>
            <a:chOff x="0" y="0"/>
            <a:chExt cx="642051" cy="642051"/>
          </a:xfrm>
        </p:grpSpPr>
        <p:grpSp>
          <p:nvGrpSpPr>
            <p:cNvPr name="Group 12" id="12"/>
            <p:cNvGrpSpPr/>
            <p:nvPr/>
          </p:nvGrpSpPr>
          <p:grpSpPr>
            <a:xfrm rot="0">
              <a:off x="0" y="0"/>
              <a:ext cx="642051" cy="642051"/>
              <a:chOff x="0" y="0"/>
              <a:chExt cx="6350000" cy="6350000"/>
            </a:xfrm>
          </p:grpSpPr>
          <p:sp>
            <p:nvSpPr>
              <p:cNvPr name="Freeform 13" id="13"/>
              <p:cNvSpPr/>
              <p:nvPr/>
            </p:nvSpPr>
            <p:spPr>
              <a:xfrm flipH="false" flipV="false" rot="0">
                <a:off x="0" y="0"/>
                <a:ext cx="6350000" cy="6350000"/>
              </a:xfrm>
              <a:custGeom>
                <a:avLst/>
                <a:gdLst/>
                <a:ahLst/>
                <a:cxnLst/>
                <a:rect r="r" b="b" t="t" l="l"/>
                <a:pathLst>
                  <a:path h="6350000" w="6350000">
                    <a:moveTo>
                      <a:pt x="3175000" y="0"/>
                    </a:moveTo>
                    <a:cubicBezTo>
                      <a:pt x="1421496" y="0"/>
                      <a:pt x="0" y="1421496"/>
                      <a:pt x="0" y="3175000"/>
                    </a:cubicBezTo>
                    <a:cubicBezTo>
                      <a:pt x="0" y="4928504"/>
                      <a:pt x="1421496" y="6350000"/>
                      <a:pt x="3175000" y="6350000"/>
                    </a:cubicBezTo>
                    <a:cubicBezTo>
                      <a:pt x="4928504" y="6350000"/>
                      <a:pt x="6350000" y="4928504"/>
                      <a:pt x="6350000" y="3175000"/>
                    </a:cubicBezTo>
                    <a:cubicBezTo>
                      <a:pt x="6350000" y="1421496"/>
                      <a:pt x="4928504" y="0"/>
                      <a:pt x="3175000" y="0"/>
                    </a:cubicBezTo>
                    <a:close/>
                  </a:path>
                </a:pathLst>
              </a:custGeom>
              <a:solidFill>
                <a:srgbClr val="458B89"/>
              </a:solidFill>
            </p:spPr>
          </p:sp>
        </p:grpSp>
        <p:sp>
          <p:nvSpPr>
            <p:cNvPr name="Freeform 14" id="14"/>
            <p:cNvSpPr/>
            <p:nvPr/>
          </p:nvSpPr>
          <p:spPr>
            <a:xfrm flipH="false" flipV="false" rot="0">
              <a:off x="195802" y="197377"/>
              <a:ext cx="250447" cy="256988"/>
            </a:xfrm>
            <a:custGeom>
              <a:avLst/>
              <a:gdLst/>
              <a:ahLst/>
              <a:cxnLst/>
              <a:rect r="r" b="b" t="t" l="l"/>
              <a:pathLst>
                <a:path h="256988" w="250447">
                  <a:moveTo>
                    <a:pt x="0" y="0"/>
                  </a:moveTo>
                  <a:lnTo>
                    <a:pt x="250447" y="0"/>
                  </a:lnTo>
                  <a:lnTo>
                    <a:pt x="250447" y="256988"/>
                  </a:lnTo>
                  <a:lnTo>
                    <a:pt x="0" y="25698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7">
                <a:extLst>
                  <a:ext uri="{96DAC541-7B7A-43D3-8B79-37D633B846F1}">
                    <asvg:svgBlip xmlns:asvg="http://schemas.microsoft.com/office/drawing/2016/SVG/main" r:embed="rId8"/>
                  </a:ext>
                </a:extLst>
              </a:blip>
              <a:stretch>
                <a:fillRect l="0" t="0" r="0" b="0"/>
              </a:stretch>
            </a:blipFill>
          </p:spPr>
        </p:sp>
      </p:grpSp>
      <p:grpSp>
        <p:nvGrpSpPr>
          <p:cNvPr name="Group 15" id="15"/>
          <p:cNvGrpSpPr/>
          <p:nvPr/>
        </p:nvGrpSpPr>
        <p:grpSpPr>
          <a:xfrm rot="0">
            <a:off x="16777762" y="9239790"/>
            <a:ext cx="481538" cy="481538"/>
            <a:chOff x="0" y="0"/>
            <a:chExt cx="642051" cy="642051"/>
          </a:xfrm>
        </p:grpSpPr>
        <p:grpSp>
          <p:nvGrpSpPr>
            <p:cNvPr name="Group 16" id="16"/>
            <p:cNvGrpSpPr/>
            <p:nvPr/>
          </p:nvGrpSpPr>
          <p:grpSpPr>
            <a:xfrm rot="0">
              <a:off x="0" y="0"/>
              <a:ext cx="642051" cy="642051"/>
              <a:chOff x="0" y="0"/>
              <a:chExt cx="6350000" cy="6350000"/>
            </a:xfrm>
          </p:grpSpPr>
          <p:sp>
            <p:nvSpPr>
              <p:cNvPr name="Freeform 17" id="17"/>
              <p:cNvSpPr/>
              <p:nvPr/>
            </p:nvSpPr>
            <p:spPr>
              <a:xfrm flipH="false" flipV="false" rot="0">
                <a:off x="0" y="0"/>
                <a:ext cx="6350000" cy="6350000"/>
              </a:xfrm>
              <a:custGeom>
                <a:avLst/>
                <a:gdLst/>
                <a:ahLst/>
                <a:cxnLst/>
                <a:rect r="r" b="b" t="t" l="l"/>
                <a:pathLst>
                  <a:path h="6350000" w="6350000">
                    <a:moveTo>
                      <a:pt x="3175000" y="0"/>
                    </a:moveTo>
                    <a:cubicBezTo>
                      <a:pt x="1421496" y="0"/>
                      <a:pt x="0" y="1421496"/>
                      <a:pt x="0" y="3175000"/>
                    </a:cubicBezTo>
                    <a:cubicBezTo>
                      <a:pt x="0" y="4928504"/>
                      <a:pt x="1421496" y="6350000"/>
                      <a:pt x="3175000" y="6350000"/>
                    </a:cubicBezTo>
                    <a:cubicBezTo>
                      <a:pt x="4928504" y="6350000"/>
                      <a:pt x="6350000" y="4928504"/>
                      <a:pt x="6350000" y="3175000"/>
                    </a:cubicBezTo>
                    <a:cubicBezTo>
                      <a:pt x="6350000" y="1421496"/>
                      <a:pt x="4928504" y="0"/>
                      <a:pt x="3175000" y="0"/>
                    </a:cubicBezTo>
                    <a:close/>
                  </a:path>
                </a:pathLst>
              </a:custGeom>
              <a:solidFill>
                <a:srgbClr val="458B89"/>
              </a:solidFill>
            </p:spPr>
          </p:sp>
        </p:grpSp>
        <p:sp>
          <p:nvSpPr>
            <p:cNvPr name="Freeform 18" id="18"/>
            <p:cNvSpPr/>
            <p:nvPr/>
          </p:nvSpPr>
          <p:spPr>
            <a:xfrm flipH="false" flipV="false" rot="0">
              <a:off x="205355" y="192503"/>
              <a:ext cx="231341" cy="257046"/>
            </a:xfrm>
            <a:custGeom>
              <a:avLst/>
              <a:gdLst/>
              <a:ahLst/>
              <a:cxnLst/>
              <a:rect r="r" b="b" t="t" l="l"/>
              <a:pathLst>
                <a:path h="257046" w="231341">
                  <a:moveTo>
                    <a:pt x="0" y="0"/>
                  </a:moveTo>
                  <a:lnTo>
                    <a:pt x="231341" y="0"/>
                  </a:lnTo>
                  <a:lnTo>
                    <a:pt x="231341" y="257045"/>
                  </a:lnTo>
                  <a:lnTo>
                    <a:pt x="0" y="25704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9">
                <a:extLst>
                  <a:ext uri="{96DAC541-7B7A-43D3-8B79-37D633B846F1}">
                    <asvg:svgBlip xmlns:asvg="http://schemas.microsoft.com/office/drawing/2016/SVG/main" r:embed="rId10"/>
                  </a:ext>
                </a:extLst>
              </a:blip>
              <a:stretch>
                <a:fillRect l="0" t="0" r="0" b="0"/>
              </a:stretch>
            </a:blipFill>
          </p:spPr>
        </p:sp>
      </p:grpSp>
      <p:sp>
        <p:nvSpPr>
          <p:cNvPr name="Freeform 19" id="19"/>
          <p:cNvSpPr/>
          <p:nvPr/>
        </p:nvSpPr>
        <p:spPr>
          <a:xfrm flipH="false" flipV="false" rot="0">
            <a:off x="1028700" y="1028700"/>
            <a:ext cx="255713" cy="63928"/>
          </a:xfrm>
          <a:custGeom>
            <a:avLst/>
            <a:gdLst/>
            <a:ahLst/>
            <a:cxnLst/>
            <a:rect r="r" b="b" t="t" l="l"/>
            <a:pathLst>
              <a:path h="63928" w="255713">
                <a:moveTo>
                  <a:pt x="0" y="0"/>
                </a:moveTo>
                <a:lnTo>
                  <a:pt x="255713" y="0"/>
                </a:lnTo>
                <a:lnTo>
                  <a:pt x="255713" y="63928"/>
                </a:lnTo>
                <a:lnTo>
                  <a:pt x="0" y="63928"/>
                </a:lnTo>
                <a:lnTo>
                  <a:pt x="0" y="0"/>
                </a:lnTo>
                <a:close/>
              </a:path>
            </a:pathLst>
          </a:custGeom>
          <a:blipFill>
            <a:blip r:embed="rId11">
              <a:extLs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20" id="20"/>
          <p:cNvGrpSpPr/>
          <p:nvPr/>
        </p:nvGrpSpPr>
        <p:grpSpPr>
          <a:xfrm rot="0">
            <a:off x="9401158" y="2211852"/>
            <a:ext cx="2322387" cy="6423201"/>
            <a:chOff x="0" y="0"/>
            <a:chExt cx="3096516" cy="8564268"/>
          </a:xfrm>
        </p:grpSpPr>
        <p:sp>
          <p:nvSpPr>
            <p:cNvPr name="Freeform 21" id="21"/>
            <p:cNvSpPr/>
            <p:nvPr/>
          </p:nvSpPr>
          <p:spPr>
            <a:xfrm flipH="false" flipV="false" rot="0">
              <a:off x="0" y="4438941"/>
              <a:ext cx="3096516" cy="4125326"/>
            </a:xfrm>
            <a:custGeom>
              <a:avLst/>
              <a:gdLst/>
              <a:ahLst/>
              <a:cxnLst/>
              <a:rect r="r" b="b" t="t" l="l"/>
              <a:pathLst>
                <a:path h="4125326" w="3096516">
                  <a:moveTo>
                    <a:pt x="0" y="0"/>
                  </a:moveTo>
                  <a:lnTo>
                    <a:pt x="3096516" y="0"/>
                  </a:lnTo>
                  <a:lnTo>
                    <a:pt x="3096516" y="4125327"/>
                  </a:lnTo>
                  <a:lnTo>
                    <a:pt x="0" y="412532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3"/>
              <a:stretch>
                <a:fillRect l="0" t="0" r="0" b="0"/>
              </a:stretch>
            </a:blipFill>
          </p:spPr>
        </p:sp>
        <p:sp>
          <p:nvSpPr>
            <p:cNvPr name="Freeform 22" id="22"/>
            <p:cNvSpPr/>
            <p:nvPr/>
          </p:nvSpPr>
          <p:spPr>
            <a:xfrm flipH="false" flipV="false" rot="0">
              <a:off x="0" y="0"/>
              <a:ext cx="3076860" cy="4099139"/>
            </a:xfrm>
            <a:custGeom>
              <a:avLst/>
              <a:gdLst/>
              <a:ahLst/>
              <a:cxnLst/>
              <a:rect r="r" b="b" t="t" l="l"/>
              <a:pathLst>
                <a:path h="4099139" w="3076860">
                  <a:moveTo>
                    <a:pt x="0" y="0"/>
                  </a:moveTo>
                  <a:lnTo>
                    <a:pt x="3076860" y="0"/>
                  </a:lnTo>
                  <a:lnTo>
                    <a:pt x="3076860" y="4099139"/>
                  </a:lnTo>
                  <a:lnTo>
                    <a:pt x="0" y="409913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4"/>
              <a:stretch>
                <a:fillRect l="0" t="0" r="0" b="0"/>
              </a:stretch>
            </a:blipFill>
          </p:spPr>
        </p:sp>
      </p:grpSp>
      <p:sp>
        <p:nvSpPr>
          <p:cNvPr name="Freeform 23" id="23"/>
          <p:cNvSpPr/>
          <p:nvPr/>
        </p:nvSpPr>
        <p:spPr>
          <a:xfrm flipH="false" flipV="false" rot="0">
            <a:off x="1028700" y="5541058"/>
            <a:ext cx="2322387" cy="3093995"/>
          </a:xfrm>
          <a:custGeom>
            <a:avLst/>
            <a:gdLst/>
            <a:ahLst/>
            <a:cxnLst/>
            <a:rect r="r" b="b" t="t" l="l"/>
            <a:pathLst>
              <a:path h="3093995" w="2322387">
                <a:moveTo>
                  <a:pt x="0" y="0"/>
                </a:moveTo>
                <a:lnTo>
                  <a:pt x="2322387" y="0"/>
                </a:lnTo>
                <a:lnTo>
                  <a:pt x="2322387" y="3093995"/>
                </a:lnTo>
                <a:lnTo>
                  <a:pt x="0" y="3093995"/>
                </a:lnTo>
                <a:lnTo>
                  <a:pt x="0" y="0"/>
                </a:lnTo>
                <a:close/>
              </a:path>
            </a:pathLst>
          </a:custGeom>
          <a:blipFill>
            <a:blip r:embed="rId15"/>
            <a:stretch>
              <a:fillRect l="0" t="0" r="0" b="0"/>
            </a:stretch>
          </a:blipFill>
        </p:spPr>
      </p:sp>
      <p:sp>
        <p:nvSpPr>
          <p:cNvPr name="Freeform 24" id="24"/>
          <p:cNvSpPr/>
          <p:nvPr/>
        </p:nvSpPr>
        <p:spPr>
          <a:xfrm flipH="false" flipV="false" rot="0">
            <a:off x="1043443" y="2211852"/>
            <a:ext cx="2307645" cy="3074354"/>
          </a:xfrm>
          <a:custGeom>
            <a:avLst/>
            <a:gdLst/>
            <a:ahLst/>
            <a:cxnLst/>
            <a:rect r="r" b="b" t="t" l="l"/>
            <a:pathLst>
              <a:path h="3074354" w="2307645">
                <a:moveTo>
                  <a:pt x="0" y="0"/>
                </a:moveTo>
                <a:lnTo>
                  <a:pt x="2307644" y="0"/>
                </a:lnTo>
                <a:lnTo>
                  <a:pt x="2307644" y="3074354"/>
                </a:lnTo>
                <a:lnTo>
                  <a:pt x="0" y="3074354"/>
                </a:lnTo>
                <a:lnTo>
                  <a:pt x="0" y="0"/>
                </a:lnTo>
                <a:close/>
              </a:path>
            </a:pathLst>
          </a:custGeom>
          <a:blipFill>
            <a:blip r:embed="rId16"/>
            <a:stretch>
              <a:fillRect l="0" t="0" r="0" b="0"/>
            </a:stretch>
          </a:blipFill>
        </p:spPr>
      </p:sp>
      <p:sp>
        <p:nvSpPr>
          <p:cNvPr name="TextBox 25" id="25"/>
          <p:cNvSpPr txBox="true"/>
          <p:nvPr/>
        </p:nvSpPr>
        <p:spPr>
          <a:xfrm rot="0">
            <a:off x="1028700" y="1278402"/>
            <a:ext cx="2322387" cy="7429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5910"/>
              </a:lnSpc>
              <a:spcBef>
                <a:spcPct val="0"/>
              </a:spcBef>
            </a:pPr>
            <a:r>
              <a:rPr lang="en-US" sz="4925">
                <a:solidFill>
                  <a:srgbClr val="768F71"/>
                </a:solidFill>
                <a:latin typeface="Montserrat Semi-Bold"/>
              </a:rPr>
              <a:t>Карты</a:t>
            </a:r>
          </a:p>
        </p:txBody>
      </p:sp>
      <p:sp>
        <p:nvSpPr>
          <p:cNvPr name="TextBox 26" id="26"/>
          <p:cNvSpPr txBox="true"/>
          <p:nvPr/>
        </p:nvSpPr>
        <p:spPr>
          <a:xfrm rot="0">
            <a:off x="3681293" y="3062729"/>
            <a:ext cx="3932003" cy="85026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580"/>
              </a:lnSpc>
            </a:pPr>
            <a:r>
              <a:rPr lang="en-US" sz="2000" spc="32">
                <a:solidFill>
                  <a:srgbClr val="68665B"/>
                </a:solidFill>
                <a:latin typeface="Montserrat"/>
              </a:rPr>
              <a:t>высокая скорость, низкая цена и низкий урон</a:t>
            </a:r>
          </a:p>
        </p:txBody>
      </p:sp>
      <p:sp>
        <p:nvSpPr>
          <p:cNvPr name="TextBox 27" id="27"/>
          <p:cNvSpPr txBox="true"/>
          <p:nvPr/>
        </p:nvSpPr>
        <p:spPr>
          <a:xfrm rot="0">
            <a:off x="3681293" y="2116602"/>
            <a:ext cx="3134171" cy="8870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>
                <a:solidFill>
                  <a:srgbClr val="68665B"/>
                </a:solidFill>
                <a:latin typeface="Open Sans Bold"/>
              </a:rPr>
              <a:t>Проныра</a:t>
            </a:r>
          </a:p>
        </p:txBody>
      </p:sp>
      <p:sp>
        <p:nvSpPr>
          <p:cNvPr name="TextBox 28" id="28"/>
          <p:cNvSpPr txBox="true"/>
          <p:nvPr/>
        </p:nvSpPr>
        <p:spPr>
          <a:xfrm rot="0">
            <a:off x="3681293" y="6422964"/>
            <a:ext cx="3932003" cy="85026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580"/>
              </a:lnSpc>
            </a:pPr>
            <a:r>
              <a:rPr lang="en-US" sz="2000" spc="32">
                <a:solidFill>
                  <a:srgbClr val="68665B"/>
                </a:solidFill>
                <a:latin typeface="Montserrat"/>
              </a:rPr>
              <a:t>взрывает противников, нанося урон по области</a:t>
            </a:r>
          </a:p>
        </p:txBody>
      </p:sp>
      <p:sp>
        <p:nvSpPr>
          <p:cNvPr name="TextBox 29" id="29"/>
          <p:cNvSpPr txBox="true"/>
          <p:nvPr/>
        </p:nvSpPr>
        <p:spPr>
          <a:xfrm rot="0">
            <a:off x="3681293" y="5452099"/>
            <a:ext cx="2197596" cy="8870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>
                <a:solidFill>
                  <a:srgbClr val="68665B"/>
                </a:solidFill>
                <a:latin typeface="Open Sans Bold"/>
              </a:rPr>
              <a:t>Бомба</a:t>
            </a:r>
          </a:p>
        </p:txBody>
      </p:sp>
      <p:sp>
        <p:nvSpPr>
          <p:cNvPr name="TextBox 30" id="30"/>
          <p:cNvSpPr txBox="true"/>
          <p:nvPr/>
        </p:nvSpPr>
        <p:spPr>
          <a:xfrm rot="0">
            <a:off x="12056920" y="3062729"/>
            <a:ext cx="4177713" cy="129793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580"/>
              </a:lnSpc>
            </a:pPr>
            <a:r>
              <a:rPr lang="en-US" sz="2000" spc="32">
                <a:solidFill>
                  <a:srgbClr val="68665B"/>
                </a:solidFill>
                <a:latin typeface="Montserrat"/>
              </a:rPr>
              <a:t>самая простая постройка, может эффективно защищать ваше сердце</a:t>
            </a:r>
          </a:p>
        </p:txBody>
      </p:sp>
      <p:sp>
        <p:nvSpPr>
          <p:cNvPr name="TextBox 31" id="31"/>
          <p:cNvSpPr txBox="true"/>
          <p:nvPr/>
        </p:nvSpPr>
        <p:spPr>
          <a:xfrm rot="0">
            <a:off x="12057262" y="2116602"/>
            <a:ext cx="2064395" cy="8870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>
                <a:solidFill>
                  <a:srgbClr val="68665B"/>
                </a:solidFill>
                <a:latin typeface="Open Sans Bold"/>
              </a:rPr>
              <a:t>Забор</a:t>
            </a:r>
          </a:p>
        </p:txBody>
      </p:sp>
      <p:sp>
        <p:nvSpPr>
          <p:cNvPr name="TextBox 32" id="32"/>
          <p:cNvSpPr txBox="true"/>
          <p:nvPr/>
        </p:nvSpPr>
        <p:spPr>
          <a:xfrm rot="0">
            <a:off x="12056920" y="6364239"/>
            <a:ext cx="3932003" cy="85026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580"/>
              </a:lnSpc>
            </a:pPr>
            <a:r>
              <a:rPr lang="en-US" sz="2000" spc="32">
                <a:solidFill>
                  <a:srgbClr val="68665B"/>
                </a:solidFill>
                <a:latin typeface="Montserrat"/>
              </a:rPr>
              <a:t>обычный воин, имеющий средние характеристики</a:t>
            </a:r>
          </a:p>
        </p:txBody>
      </p:sp>
      <p:sp>
        <p:nvSpPr>
          <p:cNvPr name="TextBox 33" id="33"/>
          <p:cNvSpPr txBox="true"/>
          <p:nvPr/>
        </p:nvSpPr>
        <p:spPr>
          <a:xfrm rot="0">
            <a:off x="12057262" y="5445808"/>
            <a:ext cx="2437061" cy="8870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>
                <a:solidFill>
                  <a:srgbClr val="68665B"/>
                </a:solidFill>
                <a:latin typeface="Open Sans Bold"/>
              </a:rPr>
              <a:t>Пехота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859B6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2224397"/>
            <a:ext cx="18288000" cy="8062603"/>
          </a:xfrm>
          <a:custGeom>
            <a:avLst/>
            <a:gdLst/>
            <a:ahLst/>
            <a:cxnLst/>
            <a:rect r="r" b="b" t="t" l="l"/>
            <a:pathLst>
              <a:path h="8062603" w="18288000">
                <a:moveTo>
                  <a:pt x="0" y="0"/>
                </a:moveTo>
                <a:lnTo>
                  <a:pt x="18288000" y="0"/>
                </a:lnTo>
                <a:lnTo>
                  <a:pt x="18288000" y="8062603"/>
                </a:lnTo>
                <a:lnTo>
                  <a:pt x="0" y="806260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55421" t="0" r="-55421" b="-297342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4568755" y="1028700"/>
            <a:ext cx="4034575" cy="8229600"/>
            <a:chOff x="0" y="0"/>
            <a:chExt cx="660868" cy="1348019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660869" cy="1348019"/>
            </a:xfrm>
            <a:custGeom>
              <a:avLst/>
              <a:gdLst/>
              <a:ahLst/>
              <a:cxnLst/>
              <a:rect r="r" b="b" t="t" l="l"/>
              <a:pathLst>
                <a:path h="1348019" w="660869">
                  <a:moveTo>
                    <a:pt x="536408" y="1348019"/>
                  </a:moveTo>
                  <a:lnTo>
                    <a:pt x="124460" y="1348019"/>
                  </a:lnTo>
                  <a:cubicBezTo>
                    <a:pt x="55880" y="1348019"/>
                    <a:pt x="0" y="1292139"/>
                    <a:pt x="0" y="1223559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536409" y="0"/>
                  </a:lnTo>
                  <a:cubicBezTo>
                    <a:pt x="604988" y="0"/>
                    <a:pt x="660869" y="55880"/>
                    <a:pt x="660869" y="124460"/>
                  </a:cubicBezTo>
                  <a:lnTo>
                    <a:pt x="660869" y="1223559"/>
                  </a:lnTo>
                  <a:cubicBezTo>
                    <a:pt x="660869" y="1292139"/>
                    <a:pt x="604988" y="1348019"/>
                    <a:pt x="536409" y="1348019"/>
                  </a:cubicBezTo>
                  <a:close/>
                </a:path>
              </a:pathLst>
            </a:custGeom>
            <a:solidFill>
              <a:srgbClr val="468A88"/>
            </a:solidFill>
          </p:spPr>
        </p:sp>
      </p:grpSp>
      <p:grpSp>
        <p:nvGrpSpPr>
          <p:cNvPr name="Group 5" id="5"/>
          <p:cNvGrpSpPr/>
          <p:nvPr/>
        </p:nvGrpSpPr>
        <p:grpSpPr>
          <a:xfrm rot="0">
            <a:off x="8896740" y="1028700"/>
            <a:ext cx="4034575" cy="8229600"/>
            <a:chOff x="0" y="0"/>
            <a:chExt cx="660868" cy="1348019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660869" cy="1348019"/>
            </a:xfrm>
            <a:custGeom>
              <a:avLst/>
              <a:gdLst/>
              <a:ahLst/>
              <a:cxnLst/>
              <a:rect r="r" b="b" t="t" l="l"/>
              <a:pathLst>
                <a:path h="1348019" w="660869">
                  <a:moveTo>
                    <a:pt x="536408" y="1348019"/>
                  </a:moveTo>
                  <a:lnTo>
                    <a:pt x="124460" y="1348019"/>
                  </a:lnTo>
                  <a:cubicBezTo>
                    <a:pt x="55880" y="1348019"/>
                    <a:pt x="0" y="1292139"/>
                    <a:pt x="0" y="1223559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536409" y="0"/>
                  </a:lnTo>
                  <a:cubicBezTo>
                    <a:pt x="604988" y="0"/>
                    <a:pt x="660869" y="55880"/>
                    <a:pt x="660869" y="124460"/>
                  </a:cubicBezTo>
                  <a:lnTo>
                    <a:pt x="660869" y="1223559"/>
                  </a:lnTo>
                  <a:cubicBezTo>
                    <a:pt x="660869" y="1292139"/>
                    <a:pt x="604988" y="1348019"/>
                    <a:pt x="536409" y="1348019"/>
                  </a:cubicBezTo>
                  <a:close/>
                </a:path>
              </a:pathLst>
            </a:custGeom>
            <a:solidFill>
              <a:srgbClr val="468A88"/>
            </a:solidFill>
          </p:spPr>
        </p:sp>
      </p:grpSp>
      <p:grpSp>
        <p:nvGrpSpPr>
          <p:cNvPr name="Group 7" id="7"/>
          <p:cNvGrpSpPr/>
          <p:nvPr/>
        </p:nvGrpSpPr>
        <p:grpSpPr>
          <a:xfrm rot="0">
            <a:off x="13224725" y="1028700"/>
            <a:ext cx="4034575" cy="8229600"/>
            <a:chOff x="0" y="0"/>
            <a:chExt cx="660868" cy="1348019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660869" cy="1348019"/>
            </a:xfrm>
            <a:custGeom>
              <a:avLst/>
              <a:gdLst/>
              <a:ahLst/>
              <a:cxnLst/>
              <a:rect r="r" b="b" t="t" l="l"/>
              <a:pathLst>
                <a:path h="1348019" w="660869">
                  <a:moveTo>
                    <a:pt x="536408" y="1348019"/>
                  </a:moveTo>
                  <a:lnTo>
                    <a:pt x="124460" y="1348019"/>
                  </a:lnTo>
                  <a:cubicBezTo>
                    <a:pt x="55880" y="1348019"/>
                    <a:pt x="0" y="1292139"/>
                    <a:pt x="0" y="1223559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536409" y="0"/>
                  </a:lnTo>
                  <a:cubicBezTo>
                    <a:pt x="604988" y="0"/>
                    <a:pt x="660869" y="55880"/>
                    <a:pt x="660869" y="124460"/>
                  </a:cubicBezTo>
                  <a:lnTo>
                    <a:pt x="660869" y="1223559"/>
                  </a:lnTo>
                  <a:cubicBezTo>
                    <a:pt x="660869" y="1292139"/>
                    <a:pt x="604988" y="1348019"/>
                    <a:pt x="536409" y="1348019"/>
                  </a:cubicBezTo>
                  <a:close/>
                </a:path>
              </a:pathLst>
            </a:custGeom>
            <a:solidFill>
              <a:srgbClr val="468A88"/>
            </a:solidFill>
          </p:spPr>
        </p:sp>
      </p:grpSp>
      <p:sp>
        <p:nvSpPr>
          <p:cNvPr name="Freeform 9" id="9"/>
          <p:cNvSpPr/>
          <p:nvPr/>
        </p:nvSpPr>
        <p:spPr>
          <a:xfrm flipH="false" flipV="false" rot="0">
            <a:off x="7848675" y="1356127"/>
            <a:ext cx="337930" cy="337930"/>
          </a:xfrm>
          <a:custGeom>
            <a:avLst/>
            <a:gdLst/>
            <a:ahLst/>
            <a:cxnLst/>
            <a:rect r="r" b="b" t="t" l="l"/>
            <a:pathLst>
              <a:path h="337930" w="337930">
                <a:moveTo>
                  <a:pt x="0" y="0"/>
                </a:moveTo>
                <a:lnTo>
                  <a:pt x="337930" y="0"/>
                </a:lnTo>
                <a:lnTo>
                  <a:pt x="337930" y="337930"/>
                </a:lnTo>
                <a:lnTo>
                  <a:pt x="0" y="33793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0">
            <a:off x="12176660" y="1356127"/>
            <a:ext cx="337930" cy="337930"/>
          </a:xfrm>
          <a:custGeom>
            <a:avLst/>
            <a:gdLst/>
            <a:ahLst/>
            <a:cxnLst/>
            <a:rect r="r" b="b" t="t" l="l"/>
            <a:pathLst>
              <a:path h="337930" w="337930">
                <a:moveTo>
                  <a:pt x="0" y="0"/>
                </a:moveTo>
                <a:lnTo>
                  <a:pt x="337930" y="0"/>
                </a:lnTo>
                <a:lnTo>
                  <a:pt x="337930" y="337930"/>
                </a:lnTo>
                <a:lnTo>
                  <a:pt x="0" y="33793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0">
            <a:off x="16504645" y="1356127"/>
            <a:ext cx="337930" cy="337930"/>
          </a:xfrm>
          <a:custGeom>
            <a:avLst/>
            <a:gdLst/>
            <a:ahLst/>
            <a:cxnLst/>
            <a:rect r="r" b="b" t="t" l="l"/>
            <a:pathLst>
              <a:path h="337930" w="337930">
                <a:moveTo>
                  <a:pt x="0" y="0"/>
                </a:moveTo>
                <a:lnTo>
                  <a:pt x="337930" y="0"/>
                </a:lnTo>
                <a:lnTo>
                  <a:pt x="337930" y="337930"/>
                </a:lnTo>
                <a:lnTo>
                  <a:pt x="0" y="33793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2" id="12"/>
          <p:cNvSpPr/>
          <p:nvPr/>
        </p:nvSpPr>
        <p:spPr>
          <a:xfrm flipH="false" flipV="false" rot="0">
            <a:off x="1028700" y="1028700"/>
            <a:ext cx="255713" cy="63928"/>
          </a:xfrm>
          <a:custGeom>
            <a:avLst/>
            <a:gdLst/>
            <a:ahLst/>
            <a:cxnLst/>
            <a:rect r="r" b="b" t="t" l="l"/>
            <a:pathLst>
              <a:path h="63928" w="255713">
                <a:moveTo>
                  <a:pt x="0" y="0"/>
                </a:moveTo>
                <a:lnTo>
                  <a:pt x="255713" y="0"/>
                </a:lnTo>
                <a:lnTo>
                  <a:pt x="255713" y="63928"/>
                </a:lnTo>
                <a:lnTo>
                  <a:pt x="0" y="63928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13" id="13"/>
          <p:cNvGrpSpPr/>
          <p:nvPr/>
        </p:nvGrpSpPr>
        <p:grpSpPr>
          <a:xfrm rot="0">
            <a:off x="9122843" y="2037874"/>
            <a:ext cx="3582369" cy="3582369"/>
            <a:chOff x="0" y="0"/>
            <a:chExt cx="812800" cy="812800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9706" y="0"/>
                  </a:moveTo>
                  <a:lnTo>
                    <a:pt x="763094" y="0"/>
                  </a:lnTo>
                  <a:cubicBezTo>
                    <a:pt x="790546" y="0"/>
                    <a:pt x="812800" y="22254"/>
                    <a:pt x="812800" y="49706"/>
                  </a:cubicBezTo>
                  <a:lnTo>
                    <a:pt x="812800" y="763094"/>
                  </a:lnTo>
                  <a:cubicBezTo>
                    <a:pt x="812800" y="790546"/>
                    <a:pt x="790546" y="812800"/>
                    <a:pt x="763094" y="812800"/>
                  </a:cubicBezTo>
                  <a:lnTo>
                    <a:pt x="49706" y="812800"/>
                  </a:lnTo>
                  <a:cubicBezTo>
                    <a:pt x="22254" y="812800"/>
                    <a:pt x="0" y="790546"/>
                    <a:pt x="0" y="763094"/>
                  </a:cubicBezTo>
                  <a:lnTo>
                    <a:pt x="0" y="49706"/>
                  </a:lnTo>
                  <a:cubicBezTo>
                    <a:pt x="0" y="22254"/>
                    <a:pt x="22254" y="0"/>
                    <a:pt x="49706" y="0"/>
                  </a:cubicBezTo>
                  <a:close/>
                </a:path>
              </a:pathLst>
            </a:custGeom>
            <a:blipFill>
              <a:blip r:embed="rId7"/>
              <a:stretch>
                <a:fillRect l="0" t="0" r="0" b="0"/>
              </a:stretch>
            </a:blipFill>
          </p:spPr>
        </p:sp>
      </p:grpSp>
      <p:grpSp>
        <p:nvGrpSpPr>
          <p:cNvPr name="Group 15" id="15"/>
          <p:cNvGrpSpPr/>
          <p:nvPr/>
        </p:nvGrpSpPr>
        <p:grpSpPr>
          <a:xfrm rot="0">
            <a:off x="13450828" y="2037874"/>
            <a:ext cx="3582369" cy="3582369"/>
            <a:chOff x="0" y="0"/>
            <a:chExt cx="812800" cy="812800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9706" y="0"/>
                  </a:moveTo>
                  <a:lnTo>
                    <a:pt x="763094" y="0"/>
                  </a:lnTo>
                  <a:cubicBezTo>
                    <a:pt x="790546" y="0"/>
                    <a:pt x="812800" y="22254"/>
                    <a:pt x="812800" y="49706"/>
                  </a:cubicBezTo>
                  <a:lnTo>
                    <a:pt x="812800" y="763094"/>
                  </a:lnTo>
                  <a:cubicBezTo>
                    <a:pt x="812800" y="790546"/>
                    <a:pt x="790546" y="812800"/>
                    <a:pt x="763094" y="812800"/>
                  </a:cubicBezTo>
                  <a:lnTo>
                    <a:pt x="49706" y="812800"/>
                  </a:lnTo>
                  <a:cubicBezTo>
                    <a:pt x="22254" y="812800"/>
                    <a:pt x="0" y="790546"/>
                    <a:pt x="0" y="763094"/>
                  </a:cubicBezTo>
                  <a:lnTo>
                    <a:pt x="0" y="49706"/>
                  </a:lnTo>
                  <a:cubicBezTo>
                    <a:pt x="0" y="22254"/>
                    <a:pt x="22254" y="0"/>
                    <a:pt x="49706" y="0"/>
                  </a:cubicBezTo>
                  <a:close/>
                </a:path>
              </a:pathLst>
            </a:custGeom>
            <a:blipFill>
              <a:blip r:embed="rId8"/>
              <a:stretch>
                <a:fillRect l="0" t="0" r="0" b="0"/>
              </a:stretch>
            </a:blipFill>
          </p:spPr>
        </p:sp>
      </p:grpSp>
      <p:grpSp>
        <p:nvGrpSpPr>
          <p:cNvPr name="Group 17" id="17"/>
          <p:cNvGrpSpPr/>
          <p:nvPr/>
        </p:nvGrpSpPr>
        <p:grpSpPr>
          <a:xfrm rot="0">
            <a:off x="4790496" y="2037874"/>
            <a:ext cx="3582369" cy="3582369"/>
            <a:chOff x="0" y="0"/>
            <a:chExt cx="812800" cy="812800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9706" y="0"/>
                  </a:moveTo>
                  <a:lnTo>
                    <a:pt x="763094" y="0"/>
                  </a:lnTo>
                  <a:cubicBezTo>
                    <a:pt x="790546" y="0"/>
                    <a:pt x="812800" y="22254"/>
                    <a:pt x="812800" y="49706"/>
                  </a:cubicBezTo>
                  <a:lnTo>
                    <a:pt x="812800" y="763094"/>
                  </a:lnTo>
                  <a:cubicBezTo>
                    <a:pt x="812800" y="790546"/>
                    <a:pt x="790546" y="812800"/>
                    <a:pt x="763094" y="812800"/>
                  </a:cubicBezTo>
                  <a:lnTo>
                    <a:pt x="49706" y="812800"/>
                  </a:lnTo>
                  <a:cubicBezTo>
                    <a:pt x="22254" y="812800"/>
                    <a:pt x="0" y="790546"/>
                    <a:pt x="0" y="763094"/>
                  </a:cubicBezTo>
                  <a:lnTo>
                    <a:pt x="0" y="49706"/>
                  </a:lnTo>
                  <a:cubicBezTo>
                    <a:pt x="0" y="22254"/>
                    <a:pt x="22254" y="0"/>
                    <a:pt x="49706" y="0"/>
                  </a:cubicBezTo>
                  <a:close/>
                </a:path>
              </a:pathLst>
            </a:custGeom>
            <a:blipFill>
              <a:blip r:embed="rId9"/>
              <a:stretch>
                <a:fillRect l="0" t="0" r="0" b="0"/>
              </a:stretch>
            </a:blipFill>
          </p:spPr>
        </p:sp>
      </p:grpSp>
      <p:sp>
        <p:nvSpPr>
          <p:cNvPr name="TextBox 19" id="19"/>
          <p:cNvSpPr txBox="true"/>
          <p:nvPr/>
        </p:nvSpPr>
        <p:spPr>
          <a:xfrm rot="0">
            <a:off x="4790496" y="5882001"/>
            <a:ext cx="2910413" cy="70929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2905"/>
              </a:lnSpc>
            </a:pPr>
            <a:r>
              <a:rPr lang="en-US" sz="2075">
                <a:solidFill>
                  <a:srgbClr val="A7E081"/>
                </a:solidFill>
                <a:latin typeface="Montserrat"/>
              </a:rPr>
              <a:t>Взять карты из колоды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9266247" y="5882001"/>
            <a:ext cx="2910413" cy="70929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2905"/>
              </a:lnSpc>
            </a:pPr>
            <a:r>
              <a:rPr lang="en-US" sz="2075">
                <a:solidFill>
                  <a:srgbClr val="A7E081"/>
                </a:solidFill>
                <a:latin typeface="Montserrat"/>
              </a:rPr>
              <a:t>Передвинуть персонажа на поле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13594232" y="5882001"/>
            <a:ext cx="2910413" cy="10712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2905"/>
              </a:lnSpc>
            </a:pPr>
            <a:r>
              <a:rPr lang="en-US" sz="2075">
                <a:solidFill>
                  <a:srgbClr val="A7E081"/>
                </a:solidFill>
                <a:latin typeface="Montserrat"/>
              </a:rPr>
              <a:t>Купить новых персонажей в магазине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1000490" y="1279927"/>
            <a:ext cx="3272990" cy="17192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6952"/>
              </a:lnSpc>
            </a:pPr>
            <a:r>
              <a:rPr lang="en-US" sz="5075">
                <a:solidFill>
                  <a:srgbClr val="A7E081"/>
                </a:solidFill>
                <a:latin typeface="Montserrat Semi-Bold"/>
              </a:rPr>
              <a:t>Ходы и действия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458B8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0">
            <a:off x="1028700" y="1438275"/>
            <a:ext cx="1202667" cy="0"/>
          </a:xfrm>
          <a:prstGeom prst="line">
            <a:avLst/>
          </a:prstGeom>
          <a:ln cap="flat" w="47625">
            <a:solidFill>
              <a:srgbClr val="B3A282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3" id="3"/>
          <p:cNvSpPr/>
          <p:nvPr/>
        </p:nvSpPr>
        <p:spPr>
          <a:xfrm flipH="false" flipV="false" rot="0">
            <a:off x="16921370" y="991777"/>
            <a:ext cx="337930" cy="337930"/>
          </a:xfrm>
          <a:custGeom>
            <a:avLst/>
            <a:gdLst/>
            <a:ahLst/>
            <a:cxnLst/>
            <a:rect r="r" b="b" t="t" l="l"/>
            <a:pathLst>
              <a:path h="337930" w="337930">
                <a:moveTo>
                  <a:pt x="0" y="0"/>
                </a:moveTo>
                <a:lnTo>
                  <a:pt x="337930" y="0"/>
                </a:lnTo>
                <a:lnTo>
                  <a:pt x="337930" y="337930"/>
                </a:lnTo>
                <a:lnTo>
                  <a:pt x="0" y="33793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15487873" y="9239790"/>
            <a:ext cx="481538" cy="481538"/>
            <a:chOff x="0" y="0"/>
            <a:chExt cx="642051" cy="642051"/>
          </a:xfrm>
        </p:grpSpPr>
        <p:grpSp>
          <p:nvGrpSpPr>
            <p:cNvPr name="Group 5" id="5"/>
            <p:cNvGrpSpPr/>
            <p:nvPr/>
          </p:nvGrpSpPr>
          <p:grpSpPr>
            <a:xfrm rot="0">
              <a:off x="0" y="0"/>
              <a:ext cx="642051" cy="642051"/>
              <a:chOff x="0" y="0"/>
              <a:chExt cx="6350000" cy="6350000"/>
            </a:xfrm>
          </p:grpSpPr>
          <p:sp>
            <p:nvSpPr>
              <p:cNvPr name="Freeform 6" id="6"/>
              <p:cNvSpPr/>
              <p:nvPr/>
            </p:nvSpPr>
            <p:spPr>
              <a:xfrm flipH="false" flipV="false" rot="0">
                <a:off x="0" y="0"/>
                <a:ext cx="6350000" cy="6350000"/>
              </a:xfrm>
              <a:custGeom>
                <a:avLst/>
                <a:gdLst/>
                <a:ahLst/>
                <a:cxnLst/>
                <a:rect r="r" b="b" t="t" l="l"/>
                <a:pathLst>
                  <a:path h="6350000" w="6350000">
                    <a:moveTo>
                      <a:pt x="3175000" y="0"/>
                    </a:moveTo>
                    <a:cubicBezTo>
                      <a:pt x="1421496" y="0"/>
                      <a:pt x="0" y="1421496"/>
                      <a:pt x="0" y="3175000"/>
                    </a:cubicBezTo>
                    <a:cubicBezTo>
                      <a:pt x="0" y="4928504"/>
                      <a:pt x="1421496" y="6350000"/>
                      <a:pt x="3175000" y="6350000"/>
                    </a:cubicBezTo>
                    <a:cubicBezTo>
                      <a:pt x="4928504" y="6350000"/>
                      <a:pt x="6350000" y="4928504"/>
                      <a:pt x="6350000" y="3175000"/>
                    </a:cubicBezTo>
                    <a:cubicBezTo>
                      <a:pt x="6350000" y="1421496"/>
                      <a:pt x="4928504" y="0"/>
                      <a:pt x="3175000" y="0"/>
                    </a:cubicBezTo>
                    <a:close/>
                  </a:path>
                </a:pathLst>
              </a:custGeom>
              <a:solidFill>
                <a:srgbClr val="9AE083"/>
              </a:solidFill>
            </p:spPr>
          </p:sp>
        </p:grpSp>
        <p:sp>
          <p:nvSpPr>
            <p:cNvPr name="Freeform 7" id="7"/>
            <p:cNvSpPr/>
            <p:nvPr/>
          </p:nvSpPr>
          <p:spPr>
            <a:xfrm flipH="false" flipV="false" rot="0">
              <a:off x="175556" y="197377"/>
              <a:ext cx="290938" cy="247298"/>
            </a:xfrm>
            <a:custGeom>
              <a:avLst/>
              <a:gdLst/>
              <a:ahLst/>
              <a:cxnLst/>
              <a:rect r="r" b="b" t="t" l="l"/>
              <a:pathLst>
                <a:path h="247298" w="290938">
                  <a:moveTo>
                    <a:pt x="0" y="0"/>
                  </a:moveTo>
                  <a:lnTo>
                    <a:pt x="290939" y="0"/>
                  </a:lnTo>
                  <a:lnTo>
                    <a:pt x="290939" y="247297"/>
                  </a:lnTo>
                  <a:lnTo>
                    <a:pt x="0" y="24729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extLs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 l="0" t="0" r="0" b="0"/>
              </a:stretch>
            </a:blipFill>
          </p:spPr>
        </p:sp>
      </p:grpSp>
      <p:grpSp>
        <p:nvGrpSpPr>
          <p:cNvPr name="Group 8" id="8"/>
          <p:cNvGrpSpPr/>
          <p:nvPr/>
        </p:nvGrpSpPr>
        <p:grpSpPr>
          <a:xfrm rot="0">
            <a:off x="16132817" y="9239790"/>
            <a:ext cx="481538" cy="481538"/>
            <a:chOff x="0" y="0"/>
            <a:chExt cx="642051" cy="642051"/>
          </a:xfrm>
        </p:grpSpPr>
        <p:grpSp>
          <p:nvGrpSpPr>
            <p:cNvPr name="Group 9" id="9"/>
            <p:cNvGrpSpPr/>
            <p:nvPr/>
          </p:nvGrpSpPr>
          <p:grpSpPr>
            <a:xfrm rot="0">
              <a:off x="0" y="0"/>
              <a:ext cx="642051" cy="642051"/>
              <a:chOff x="0" y="0"/>
              <a:chExt cx="6350000" cy="6350000"/>
            </a:xfrm>
          </p:grpSpPr>
          <p:sp>
            <p:nvSpPr>
              <p:cNvPr name="Freeform 10" id="10"/>
              <p:cNvSpPr/>
              <p:nvPr/>
            </p:nvSpPr>
            <p:spPr>
              <a:xfrm flipH="false" flipV="false" rot="0">
                <a:off x="0" y="0"/>
                <a:ext cx="6350000" cy="6350000"/>
              </a:xfrm>
              <a:custGeom>
                <a:avLst/>
                <a:gdLst/>
                <a:ahLst/>
                <a:cxnLst/>
                <a:rect r="r" b="b" t="t" l="l"/>
                <a:pathLst>
                  <a:path h="6350000" w="6350000">
                    <a:moveTo>
                      <a:pt x="3175000" y="0"/>
                    </a:moveTo>
                    <a:cubicBezTo>
                      <a:pt x="1421496" y="0"/>
                      <a:pt x="0" y="1421496"/>
                      <a:pt x="0" y="3175000"/>
                    </a:cubicBezTo>
                    <a:cubicBezTo>
                      <a:pt x="0" y="4928504"/>
                      <a:pt x="1421496" y="6350000"/>
                      <a:pt x="3175000" y="6350000"/>
                    </a:cubicBezTo>
                    <a:cubicBezTo>
                      <a:pt x="4928504" y="6350000"/>
                      <a:pt x="6350000" y="4928504"/>
                      <a:pt x="6350000" y="3175000"/>
                    </a:cubicBezTo>
                    <a:cubicBezTo>
                      <a:pt x="6350000" y="1421496"/>
                      <a:pt x="4928504" y="0"/>
                      <a:pt x="3175000" y="0"/>
                    </a:cubicBezTo>
                    <a:close/>
                  </a:path>
                </a:pathLst>
              </a:custGeom>
              <a:solidFill>
                <a:srgbClr val="9AE083"/>
              </a:solidFill>
            </p:spPr>
          </p:sp>
        </p:grpSp>
        <p:sp>
          <p:nvSpPr>
            <p:cNvPr name="Freeform 11" id="11"/>
            <p:cNvSpPr/>
            <p:nvPr/>
          </p:nvSpPr>
          <p:spPr>
            <a:xfrm flipH="false" flipV="false" rot="0">
              <a:off x="195802" y="197377"/>
              <a:ext cx="250447" cy="256988"/>
            </a:xfrm>
            <a:custGeom>
              <a:avLst/>
              <a:gdLst/>
              <a:ahLst/>
              <a:cxnLst/>
              <a:rect r="r" b="b" t="t" l="l"/>
              <a:pathLst>
                <a:path h="256988" w="250447">
                  <a:moveTo>
                    <a:pt x="0" y="0"/>
                  </a:moveTo>
                  <a:lnTo>
                    <a:pt x="250447" y="0"/>
                  </a:lnTo>
                  <a:lnTo>
                    <a:pt x="250447" y="256988"/>
                  </a:lnTo>
                  <a:lnTo>
                    <a:pt x="0" y="25698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>
                <a:extLst>
                  <a:ext uri="{96DAC541-7B7A-43D3-8B79-37D633B846F1}">
                    <asvg:svgBlip xmlns:asvg="http://schemas.microsoft.com/office/drawing/2016/SVG/main" r:embed="rId7"/>
                  </a:ext>
                </a:extLst>
              </a:blip>
              <a:stretch>
                <a:fillRect l="0" t="0" r="0" b="0"/>
              </a:stretch>
            </a:blipFill>
          </p:spPr>
        </p:sp>
      </p:grpSp>
      <p:grpSp>
        <p:nvGrpSpPr>
          <p:cNvPr name="Group 12" id="12"/>
          <p:cNvGrpSpPr/>
          <p:nvPr/>
        </p:nvGrpSpPr>
        <p:grpSpPr>
          <a:xfrm rot="0">
            <a:off x="16777762" y="9239790"/>
            <a:ext cx="481538" cy="481538"/>
            <a:chOff x="0" y="0"/>
            <a:chExt cx="642051" cy="642051"/>
          </a:xfrm>
        </p:grpSpPr>
        <p:grpSp>
          <p:nvGrpSpPr>
            <p:cNvPr name="Group 13" id="13"/>
            <p:cNvGrpSpPr/>
            <p:nvPr/>
          </p:nvGrpSpPr>
          <p:grpSpPr>
            <a:xfrm rot="0">
              <a:off x="0" y="0"/>
              <a:ext cx="642051" cy="642051"/>
              <a:chOff x="0" y="0"/>
              <a:chExt cx="6350000" cy="6350000"/>
            </a:xfrm>
          </p:grpSpPr>
          <p:sp>
            <p:nvSpPr>
              <p:cNvPr name="Freeform 14" id="14"/>
              <p:cNvSpPr/>
              <p:nvPr/>
            </p:nvSpPr>
            <p:spPr>
              <a:xfrm flipH="false" flipV="false" rot="0">
                <a:off x="0" y="0"/>
                <a:ext cx="6350000" cy="6350000"/>
              </a:xfrm>
              <a:custGeom>
                <a:avLst/>
                <a:gdLst/>
                <a:ahLst/>
                <a:cxnLst/>
                <a:rect r="r" b="b" t="t" l="l"/>
                <a:pathLst>
                  <a:path h="6350000" w="6350000">
                    <a:moveTo>
                      <a:pt x="3175000" y="0"/>
                    </a:moveTo>
                    <a:cubicBezTo>
                      <a:pt x="1421496" y="0"/>
                      <a:pt x="0" y="1421496"/>
                      <a:pt x="0" y="3175000"/>
                    </a:cubicBezTo>
                    <a:cubicBezTo>
                      <a:pt x="0" y="4928504"/>
                      <a:pt x="1421496" y="6350000"/>
                      <a:pt x="3175000" y="6350000"/>
                    </a:cubicBezTo>
                    <a:cubicBezTo>
                      <a:pt x="4928504" y="6350000"/>
                      <a:pt x="6350000" y="4928504"/>
                      <a:pt x="6350000" y="3175000"/>
                    </a:cubicBezTo>
                    <a:cubicBezTo>
                      <a:pt x="6350000" y="1421496"/>
                      <a:pt x="4928504" y="0"/>
                      <a:pt x="3175000" y="0"/>
                    </a:cubicBezTo>
                    <a:close/>
                  </a:path>
                </a:pathLst>
              </a:custGeom>
              <a:solidFill>
                <a:srgbClr val="9AE083"/>
              </a:solidFill>
            </p:spPr>
          </p:sp>
        </p:grpSp>
        <p:sp>
          <p:nvSpPr>
            <p:cNvPr name="Freeform 15" id="15"/>
            <p:cNvSpPr/>
            <p:nvPr/>
          </p:nvSpPr>
          <p:spPr>
            <a:xfrm flipH="false" flipV="false" rot="0">
              <a:off x="205355" y="192503"/>
              <a:ext cx="231341" cy="257046"/>
            </a:xfrm>
            <a:custGeom>
              <a:avLst/>
              <a:gdLst/>
              <a:ahLst/>
              <a:cxnLst/>
              <a:rect r="r" b="b" t="t" l="l"/>
              <a:pathLst>
                <a:path h="257046" w="231341">
                  <a:moveTo>
                    <a:pt x="0" y="0"/>
                  </a:moveTo>
                  <a:lnTo>
                    <a:pt x="231341" y="0"/>
                  </a:lnTo>
                  <a:lnTo>
                    <a:pt x="231341" y="257045"/>
                  </a:lnTo>
                  <a:lnTo>
                    <a:pt x="0" y="25704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8">
                <a:extLst>
                  <a:ext uri="{96DAC541-7B7A-43D3-8B79-37D633B846F1}">
                    <asvg:svgBlip xmlns:asvg="http://schemas.microsoft.com/office/drawing/2016/SVG/main" r:embed="rId9"/>
                  </a:ext>
                </a:extLst>
              </a:blip>
              <a:stretch>
                <a:fillRect l="0" t="0" r="0" b="0"/>
              </a:stretch>
            </a:blipFill>
          </p:spPr>
        </p:sp>
      </p:grpSp>
      <p:sp>
        <p:nvSpPr>
          <p:cNvPr name="Freeform 16" id="16"/>
          <p:cNvSpPr/>
          <p:nvPr/>
        </p:nvSpPr>
        <p:spPr>
          <a:xfrm flipH="false" flipV="false" rot="0">
            <a:off x="10489617" y="1953589"/>
            <a:ext cx="3923630" cy="6379822"/>
          </a:xfrm>
          <a:custGeom>
            <a:avLst/>
            <a:gdLst/>
            <a:ahLst/>
            <a:cxnLst/>
            <a:rect r="r" b="b" t="t" l="l"/>
            <a:pathLst>
              <a:path h="6379822" w="3923630">
                <a:moveTo>
                  <a:pt x="0" y="0"/>
                </a:moveTo>
                <a:lnTo>
                  <a:pt x="3923630" y="0"/>
                </a:lnTo>
                <a:lnTo>
                  <a:pt x="3923630" y="6379822"/>
                </a:lnTo>
                <a:lnTo>
                  <a:pt x="0" y="6379822"/>
                </a:lnTo>
                <a:lnTo>
                  <a:pt x="0" y="0"/>
                </a:lnTo>
                <a:close/>
              </a:path>
            </a:pathLst>
          </a:custGeom>
          <a:blipFill>
            <a:blip r:embed="rId10"/>
            <a:stretch>
              <a:fillRect l="0" t="0" r="0" b="0"/>
            </a:stretch>
          </a:blipFill>
        </p:spPr>
      </p:sp>
      <p:sp>
        <p:nvSpPr>
          <p:cNvPr name="TextBox 17" id="17"/>
          <p:cNvSpPr txBox="true"/>
          <p:nvPr/>
        </p:nvSpPr>
        <p:spPr>
          <a:xfrm rot="0">
            <a:off x="1028700" y="1944064"/>
            <a:ext cx="5919788" cy="1990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7800"/>
              </a:lnSpc>
              <a:spcBef>
                <a:spcPct val="0"/>
              </a:spcBef>
            </a:pPr>
            <a:r>
              <a:rPr lang="en-US" sz="6500">
                <a:solidFill>
                  <a:srgbClr val="9AE083"/>
                </a:solidFill>
                <a:latin typeface="Montserrat Semi-Bold"/>
              </a:rPr>
              <a:t>Спасибо за внимание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1028700" y="990600"/>
            <a:ext cx="5201984" cy="33972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2800"/>
              </a:lnSpc>
            </a:pPr>
            <a:r>
              <a:rPr lang="en-US" sz="2000" u="none">
                <a:solidFill>
                  <a:srgbClr val="9AE083"/>
                </a:solidFill>
                <a:latin typeface="Montserrat"/>
              </a:rPr>
              <a:t>Тема 02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DAF6UPoiZVc</dc:identifier>
  <dcterms:modified xsi:type="dcterms:W3CDTF">2011-08-01T06:04:30Z</dcterms:modified>
  <cp:revision>1</cp:revision>
  <dc:title>Stratego</dc:title>
</cp:coreProperties>
</file>

<file path=docProps/thumbnail.jpeg>
</file>